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7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8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0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695" r:id="rId2"/>
    <p:sldMasterId id="2147483724" r:id="rId3"/>
    <p:sldMasterId id="2147483789" r:id="rId4"/>
    <p:sldMasterId id="2147483823" r:id="rId5"/>
    <p:sldMasterId id="2147483829" r:id="rId6"/>
    <p:sldMasterId id="2147483737" r:id="rId7"/>
    <p:sldMasterId id="2147483771" r:id="rId8"/>
    <p:sldMasterId id="2147483783" r:id="rId9"/>
    <p:sldMasterId id="2147483835" r:id="rId10"/>
    <p:sldMasterId id="2147483869" r:id="rId11"/>
    <p:sldMasterId id="2147483875" r:id="rId12"/>
  </p:sldMasterIdLst>
  <p:notesMasterIdLst>
    <p:notesMasterId r:id="rId14"/>
  </p:notesMasterIdLst>
  <p:sldIdLst>
    <p:sldId id="336" r:id="rId13"/>
  </p:sldIdLst>
  <p:sldSz cx="9144000" cy="5143500" type="screen16x9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815">
          <p15:clr>
            <a:srgbClr val="A4A3A4"/>
          </p15:clr>
        </p15:guide>
        <p15:guide id="3" orient="horz" pos="767" userDrawn="1">
          <p15:clr>
            <a:srgbClr val="A4A3A4"/>
          </p15:clr>
        </p15:guide>
        <p15:guide id="4" orient="horz" pos="163">
          <p15:clr>
            <a:srgbClr val="A4A3A4"/>
          </p15:clr>
        </p15:guide>
        <p15:guide id="5" orient="horz" pos="3086">
          <p15:clr>
            <a:srgbClr val="A4A3A4"/>
          </p15:clr>
        </p15:guide>
        <p15:guide id="6" orient="horz" pos="669">
          <p15:clr>
            <a:srgbClr val="A4A3A4"/>
          </p15:clr>
        </p15:guide>
        <p15:guide id="7" pos="2880">
          <p15:clr>
            <a:srgbClr val="A4A3A4"/>
          </p15:clr>
        </p15:guide>
        <p15:guide id="8" pos="263">
          <p15:clr>
            <a:srgbClr val="A4A3A4"/>
          </p15:clr>
        </p15:guide>
        <p15:guide id="9" pos="2850">
          <p15:clr>
            <a:srgbClr val="A4A3A4"/>
          </p15:clr>
        </p15:guide>
        <p15:guide id="10" pos="2919">
          <p15:clr>
            <a:srgbClr val="A4A3A4"/>
          </p15:clr>
        </p15:guide>
        <p15:guide id="11" pos="5507">
          <p15:clr>
            <a:srgbClr val="A4A3A4"/>
          </p15:clr>
        </p15:guide>
        <p15:guide id="12" pos="1020">
          <p15:clr>
            <a:srgbClr val="A4A3A4"/>
          </p15:clr>
        </p15:guide>
        <p15:guide id="13" pos="1081">
          <p15:clr>
            <a:srgbClr val="A4A3A4"/>
          </p15:clr>
        </p15:guide>
        <p15:guide id="14" pos="1932">
          <p15:clr>
            <a:srgbClr val="A4A3A4"/>
          </p15:clr>
        </p15:guide>
        <p15:guide id="15" pos="1998">
          <p15:clr>
            <a:srgbClr val="A4A3A4"/>
          </p15:clr>
        </p15:guide>
        <p15:guide id="16" pos="3773">
          <p15:clr>
            <a:srgbClr val="A4A3A4"/>
          </p15:clr>
        </p15:guide>
        <p15:guide id="17" pos="3839">
          <p15:clr>
            <a:srgbClr val="A4A3A4"/>
          </p15:clr>
        </p15:guide>
        <p15:guide id="18" pos="4687">
          <p15:clr>
            <a:srgbClr val="A4A3A4"/>
          </p15:clr>
        </p15:guide>
        <p15:guide id="19" pos="4754">
          <p15:clr>
            <a:srgbClr val="A4A3A4"/>
          </p15:clr>
        </p15:guide>
        <p15:guide id="20" orient="horz" pos="2799">
          <p15:clr>
            <a:srgbClr val="A4A3A4"/>
          </p15:clr>
        </p15:guide>
        <p15:guide id="21" pos="2925">
          <p15:clr>
            <a:srgbClr val="A4A3A4"/>
          </p15:clr>
        </p15:guide>
        <p15:guide id="22" pos="1066">
          <p15:clr>
            <a:srgbClr val="A4A3A4"/>
          </p15:clr>
        </p15:guide>
        <p15:guide id="23" pos="4740">
          <p15:clr>
            <a:srgbClr val="A4A3A4"/>
          </p15:clr>
        </p15:guide>
        <p15:guide id="24" orient="horz" pos="7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500B4"/>
    <a:srgbClr val="000055"/>
    <a:srgbClr val="00697D"/>
    <a:srgbClr val="002832"/>
    <a:srgbClr val="4B0041"/>
    <a:srgbClr val="697378"/>
    <a:srgbClr val="D73C41"/>
    <a:srgbClr val="640050"/>
    <a:srgbClr val="000A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93"/>
    <p:restoredTop sz="96327" autoAdjust="0"/>
  </p:normalViewPr>
  <p:slideViewPr>
    <p:cSldViewPr>
      <p:cViewPr varScale="1">
        <p:scale>
          <a:sx n="149" d="100"/>
          <a:sy n="149" d="100"/>
        </p:scale>
        <p:origin x="660" y="828"/>
      </p:cViewPr>
      <p:guideLst>
        <p:guide orient="horz" pos="1620"/>
        <p:guide orient="horz" pos="2815"/>
        <p:guide orient="horz" pos="767"/>
        <p:guide orient="horz" pos="163"/>
        <p:guide orient="horz" pos="3086"/>
        <p:guide orient="horz" pos="669"/>
        <p:guide pos="2880"/>
        <p:guide pos="263"/>
        <p:guide pos="2850"/>
        <p:guide pos="2919"/>
        <p:guide pos="5507"/>
        <p:guide pos="1020"/>
        <p:guide pos="1081"/>
        <p:guide pos="1932"/>
        <p:guide pos="1998"/>
        <p:guide pos="3773"/>
        <p:guide pos="3839"/>
        <p:guide pos="4687"/>
        <p:guide pos="4754"/>
        <p:guide orient="horz" pos="2799"/>
        <p:guide pos="2925"/>
        <p:guide pos="1066"/>
        <p:guide pos="4740"/>
        <p:guide orient="horz" pos="75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11"/>
    </p:cViewPr>
  </p:sorterViewPr>
  <p:notesViewPr>
    <p:cSldViewPr>
      <p:cViewPr varScale="1">
        <p:scale>
          <a:sx n="70" d="100"/>
          <a:sy n="70" d="100"/>
        </p:scale>
        <p:origin x="-549" y="-75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Proxima Nova" panose="02000506030000020004" pitchFamily="2" charset="0"/>
              </a:defRPr>
            </a:lvl1pPr>
          </a:lstStyle>
          <a:p>
            <a:fld id="{3FF3E95B-C48D-478D-A824-A78C3A94844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45602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Proxima Nova" panose="02000506030000020004" pitchFamily="2" charset="0"/>
        <a:ea typeface="+mn-ea"/>
        <a:cs typeface="+mn-cs"/>
      </a:defRPr>
    </a:lvl1pPr>
    <a:lvl2pPr marL="174625" indent="-174625" algn="l" rtl="0" fontAlgn="base">
      <a:spcBef>
        <a:spcPct val="30000"/>
      </a:spcBef>
      <a:spcAft>
        <a:spcPct val="0"/>
      </a:spcAft>
      <a:buFont typeface="Arial" pitchFamily="34" charset="0"/>
      <a:buChar char="•"/>
      <a:tabLst>
        <a:tab pos="1698625" algn="l"/>
      </a:tabLst>
      <a:defRPr sz="1200" kern="1200">
        <a:solidFill>
          <a:schemeClr val="tx1"/>
        </a:solidFill>
        <a:latin typeface="Proxima Nova" panose="02000506030000020004" pitchFamily="2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Proxima Nova" panose="02000506030000020004" pitchFamily="2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Proxima Nova" panose="02000506030000020004" pitchFamily="2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Proxima Nova" panose="02000506030000020004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Centred">
    <p:bg>
      <p:bgPr>
        <a:gradFill>
          <a:gsLst>
            <a:gs pos="20000">
              <a:schemeClr val="accent1"/>
            </a:gs>
            <a:gs pos="100000">
              <a:schemeClr val="accent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pic>
        <p:nvPicPr>
          <p:cNvPr id="28" name="Graphic 7">
            <a:extLst>
              <a:ext uri="{FF2B5EF4-FFF2-40B4-BE49-F238E27FC236}">
                <a16:creationId xmlns:a16="http://schemas.microsoft.com/office/drawing/2014/main" id="{A3DC62B4-058E-7843-93B6-DFDB8852E6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0178" y="4305846"/>
            <a:ext cx="1281942" cy="313305"/>
          </a:xfrm>
          <a:prstGeom prst="rect">
            <a:avLst/>
          </a:prstGeom>
        </p:spPr>
      </p:pic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2382382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479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8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445331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9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1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6250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grpSp>
        <p:nvGrpSpPr>
          <p:cNvPr id="6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8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2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17733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5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6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842346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affiliateLogo__Centred">
    <p:bg>
      <p:bgPr>
        <a:gradFill>
          <a:gsLst>
            <a:gs pos="20000">
              <a:srgbClr val="000A6E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1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6736" y="4409058"/>
            <a:ext cx="978793" cy="1080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20491533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5920930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gradFill flip="none" rotWithShape="1">
          <a:gsLst>
            <a:gs pos="20000">
              <a:srgbClr val="000A6E">
                <a:lumMod val="100000"/>
              </a:srgbClr>
            </a:gs>
            <a:gs pos="100000">
              <a:schemeClr val="accent1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D6206B6-6DFD-8D40-92A3-1BA17E1403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ctr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2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45736347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4111982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2"/>
          </p:nvPr>
        </p:nvSpPr>
        <p:spPr>
          <a:xfrm>
            <a:off x="4630381" y="1224000"/>
            <a:ext cx="4111982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grpSp>
        <p:nvGrpSpPr>
          <p:cNvPr id="21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3749527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2"/>
          </p:nvPr>
        </p:nvSpPr>
        <p:spPr>
          <a:xfrm>
            <a:off x="3250050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3"/>
          </p:nvPr>
        </p:nvSpPr>
        <p:spPr>
          <a:xfrm>
            <a:off x="6087706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grpSp>
        <p:nvGrpSpPr>
          <p:cNvPr id="22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9309497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w/icon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550308" y="2328674"/>
            <a:ext cx="2378828" cy="228524"/>
          </a:xfrm>
        </p:spPr>
        <p:txBody>
          <a:bodyPr wrap="square">
            <a:spAutoFit/>
          </a:bodyPr>
          <a:lstStyle>
            <a:lvl1pPr algn="ctr">
              <a:defRPr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550308" y="2668312"/>
            <a:ext cx="2378828" cy="1775101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5"/>
          </p:nvPr>
        </p:nvSpPr>
        <p:spPr>
          <a:xfrm>
            <a:off x="3387965" y="2668312"/>
            <a:ext cx="2378828" cy="1775101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6"/>
          </p:nvPr>
        </p:nvSpPr>
        <p:spPr>
          <a:xfrm>
            <a:off x="6225621" y="2668312"/>
            <a:ext cx="2378828" cy="1775101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3387965" y="2328674"/>
            <a:ext cx="2378828" cy="228524"/>
          </a:xfrm>
        </p:spPr>
        <p:txBody>
          <a:bodyPr wrap="square">
            <a:spAutoFit/>
          </a:bodyPr>
          <a:lstStyle>
            <a:lvl1pPr algn="ctr">
              <a:defRPr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8"/>
          </p:nvPr>
        </p:nvSpPr>
        <p:spPr>
          <a:xfrm>
            <a:off x="6225621" y="2328674"/>
            <a:ext cx="2378828" cy="228524"/>
          </a:xfrm>
        </p:spPr>
        <p:txBody>
          <a:bodyPr wrap="square">
            <a:spAutoFit/>
          </a:bodyPr>
          <a:lstStyle>
            <a:lvl1pPr algn="ctr">
              <a:defRPr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199972" y="1217612"/>
            <a:ext cx="1079500" cy="1080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4037629" y="1217612"/>
            <a:ext cx="1079500" cy="1080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6875285" y="1217612"/>
            <a:ext cx="1079500" cy="1080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grpSp>
        <p:nvGrpSpPr>
          <p:cNvPr id="29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939477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Centred">
    <p:bg>
      <p:bgPr>
        <a:gradFill>
          <a:gsLst>
            <a:gs pos="20000">
              <a:schemeClr val="accent1"/>
            </a:gs>
            <a:gs pos="100000">
              <a:schemeClr val="accent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pic>
        <p:nvPicPr>
          <p:cNvPr id="28" name="Graphic 7">
            <a:extLst>
              <a:ext uri="{FF2B5EF4-FFF2-40B4-BE49-F238E27FC236}">
                <a16:creationId xmlns:a16="http://schemas.microsoft.com/office/drawing/2014/main" id="{A3DC62B4-058E-7843-93B6-DFDB8852E6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0178" y="4305846"/>
            <a:ext cx="1281942" cy="313305"/>
          </a:xfrm>
          <a:prstGeom prst="rect">
            <a:avLst/>
          </a:prstGeom>
        </p:spPr>
      </p:pic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28444895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>
          <a:xfrm>
            <a:off x="41239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41239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 Placeholder 5"/>
          <p:cNvSpPr>
            <a:spLocks noGrp="1"/>
          </p:cNvSpPr>
          <p:nvPr>
            <p:ph sz="quarter" idx="15"/>
          </p:nvPr>
        </p:nvSpPr>
        <p:spPr>
          <a:xfrm>
            <a:off x="41239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255698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20" name="Content Placeholder 5"/>
          <p:cNvSpPr>
            <a:spLocks noGrp="1"/>
          </p:cNvSpPr>
          <p:nvPr>
            <p:ph sz="quarter" idx="17"/>
          </p:nvPr>
        </p:nvSpPr>
        <p:spPr>
          <a:xfrm>
            <a:off x="255698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Content Placeholder 5"/>
          <p:cNvSpPr>
            <a:spLocks noGrp="1"/>
          </p:cNvSpPr>
          <p:nvPr>
            <p:ph sz="quarter" idx="18"/>
          </p:nvPr>
        </p:nvSpPr>
        <p:spPr>
          <a:xfrm>
            <a:off x="255698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Content Placeholder 5"/>
          <p:cNvSpPr>
            <a:spLocks noGrp="1"/>
          </p:cNvSpPr>
          <p:nvPr>
            <p:ph sz="quarter" idx="19" hasCustomPrompt="1"/>
          </p:nvPr>
        </p:nvSpPr>
        <p:spPr>
          <a:xfrm>
            <a:off x="470157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23" name="Content Placeholder 5"/>
          <p:cNvSpPr>
            <a:spLocks noGrp="1"/>
          </p:cNvSpPr>
          <p:nvPr>
            <p:ph sz="quarter" idx="20"/>
          </p:nvPr>
        </p:nvSpPr>
        <p:spPr>
          <a:xfrm>
            <a:off x="470157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Content Placeholder 5"/>
          <p:cNvSpPr>
            <a:spLocks noGrp="1"/>
          </p:cNvSpPr>
          <p:nvPr>
            <p:ph sz="quarter" idx="21"/>
          </p:nvPr>
        </p:nvSpPr>
        <p:spPr>
          <a:xfrm>
            <a:off x="470157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5"/>
          <p:cNvSpPr>
            <a:spLocks noGrp="1"/>
          </p:cNvSpPr>
          <p:nvPr>
            <p:ph sz="quarter" idx="22" hasCustomPrompt="1"/>
          </p:nvPr>
        </p:nvSpPr>
        <p:spPr>
          <a:xfrm>
            <a:off x="684616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26" name="Content Placeholder 5"/>
          <p:cNvSpPr>
            <a:spLocks noGrp="1"/>
          </p:cNvSpPr>
          <p:nvPr>
            <p:ph sz="quarter" idx="23"/>
          </p:nvPr>
        </p:nvSpPr>
        <p:spPr>
          <a:xfrm>
            <a:off x="684616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Content Placeholder 5"/>
          <p:cNvSpPr>
            <a:spLocks noGrp="1"/>
          </p:cNvSpPr>
          <p:nvPr>
            <p:ph sz="quarter" idx="24"/>
          </p:nvPr>
        </p:nvSpPr>
        <p:spPr>
          <a:xfrm>
            <a:off x="684616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grpSp>
        <p:nvGrpSpPr>
          <p:cNvPr id="39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20312598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Column w/icon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921239"/>
            <a:ext cx="1206857" cy="523220"/>
          </a:xfrm>
        </p:spPr>
        <p:txBody>
          <a:bodyPr wrap="square" anchor="b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Content Placeholder 5"/>
          <p:cNvSpPr>
            <a:spLocks noGrp="1"/>
          </p:cNvSpPr>
          <p:nvPr>
            <p:ph sz="quarter" idx="12"/>
          </p:nvPr>
        </p:nvSpPr>
        <p:spPr>
          <a:xfrm>
            <a:off x="1835409" y="2712114"/>
            <a:ext cx="1206857" cy="523220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7" name="Content Placeholder 5"/>
          <p:cNvSpPr>
            <a:spLocks noGrp="1"/>
          </p:cNvSpPr>
          <p:nvPr>
            <p:ph sz="quarter" idx="13"/>
          </p:nvPr>
        </p:nvSpPr>
        <p:spPr>
          <a:xfrm>
            <a:off x="3258425" y="1921239"/>
            <a:ext cx="1206857" cy="523220"/>
          </a:xfrm>
        </p:spPr>
        <p:txBody>
          <a:bodyPr wrap="square" anchor="b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Content Placeholder 5"/>
          <p:cNvSpPr>
            <a:spLocks noGrp="1"/>
          </p:cNvSpPr>
          <p:nvPr>
            <p:ph sz="quarter" idx="14"/>
          </p:nvPr>
        </p:nvSpPr>
        <p:spPr>
          <a:xfrm>
            <a:off x="4681441" y="2712114"/>
            <a:ext cx="1206857" cy="523220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9" name="Content Placeholder 5"/>
          <p:cNvSpPr>
            <a:spLocks noGrp="1"/>
          </p:cNvSpPr>
          <p:nvPr>
            <p:ph sz="quarter" idx="15"/>
          </p:nvPr>
        </p:nvSpPr>
        <p:spPr>
          <a:xfrm>
            <a:off x="6104457" y="1921239"/>
            <a:ext cx="1206857" cy="523220"/>
          </a:xfrm>
        </p:spPr>
        <p:txBody>
          <a:bodyPr wrap="square" anchor="b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0" name="Content Placeholder 5"/>
          <p:cNvSpPr>
            <a:spLocks noGrp="1"/>
          </p:cNvSpPr>
          <p:nvPr>
            <p:ph sz="quarter" idx="16"/>
          </p:nvPr>
        </p:nvSpPr>
        <p:spPr>
          <a:xfrm>
            <a:off x="7527473" y="2712114"/>
            <a:ext cx="1206857" cy="523220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179782" y="2656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1" name="Picture Placeholder 8"/>
          <p:cNvSpPr>
            <a:spLocks noGrp="1"/>
          </p:cNvSpPr>
          <p:nvPr>
            <p:ph type="pic" sz="quarter" idx="18" hasCustomPrompt="1"/>
          </p:nvPr>
        </p:nvSpPr>
        <p:spPr>
          <a:xfrm>
            <a:off x="1607139" y="2021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2" name="Picture Placeholder 8"/>
          <p:cNvSpPr>
            <a:spLocks noGrp="1"/>
          </p:cNvSpPr>
          <p:nvPr>
            <p:ph type="pic" sz="quarter" idx="19" hasCustomPrompt="1"/>
          </p:nvPr>
        </p:nvSpPr>
        <p:spPr>
          <a:xfrm>
            <a:off x="3034496" y="2656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3" name="Picture Placeholder 8"/>
          <p:cNvSpPr>
            <a:spLocks noGrp="1"/>
          </p:cNvSpPr>
          <p:nvPr>
            <p:ph type="pic" sz="quarter" idx="20" hasCustomPrompt="1"/>
          </p:nvPr>
        </p:nvSpPr>
        <p:spPr>
          <a:xfrm>
            <a:off x="4461853" y="2021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4" name="Picture Placeholder 8"/>
          <p:cNvSpPr>
            <a:spLocks noGrp="1"/>
          </p:cNvSpPr>
          <p:nvPr>
            <p:ph type="pic" sz="quarter" idx="21" hasCustomPrompt="1"/>
          </p:nvPr>
        </p:nvSpPr>
        <p:spPr>
          <a:xfrm>
            <a:off x="5889210" y="2656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5" name="Picture Placeholder 8"/>
          <p:cNvSpPr>
            <a:spLocks noGrp="1"/>
          </p:cNvSpPr>
          <p:nvPr>
            <p:ph type="pic" sz="quarter" idx="22" hasCustomPrompt="1"/>
          </p:nvPr>
        </p:nvSpPr>
        <p:spPr>
          <a:xfrm>
            <a:off x="7316568" y="2021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grpSp>
        <p:nvGrpSpPr>
          <p:cNvPr id="39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8561817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image_Title and Content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3221232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2654657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2654657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4257879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distort.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You can also move the background image using Stretch options &gt; Offsets (circled red)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2442116" y="4822033"/>
            <a:ext cx="2314186" cy="2191071"/>
            <a:chOff x="-2442116" y="4822033"/>
            <a:chExt cx="2314186" cy="2191071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2116" y="4822033"/>
              <a:ext cx="2314186" cy="2191071"/>
            </a:xfrm>
            <a:prstGeom prst="rect">
              <a:avLst/>
            </a:prstGeom>
          </p:spPr>
        </p:pic>
        <p:sp>
          <p:nvSpPr>
            <p:cNvPr id="11" name="Rounded Rectangle 10"/>
            <p:cNvSpPr/>
            <p:nvPr userDrawn="1"/>
          </p:nvSpPr>
          <p:spPr>
            <a:xfrm>
              <a:off x="-1836712" y="6097704"/>
              <a:ext cx="1224136" cy="43204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81919769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image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4015591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4015591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4015591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4411767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distort. You can also move the background image using Stretch options &gt; Offsets (circled red)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442116" y="4822033"/>
            <a:ext cx="2314186" cy="2191071"/>
            <a:chOff x="-2442116" y="4822033"/>
            <a:chExt cx="2314186" cy="2191071"/>
          </a:xfrm>
        </p:grpSpPr>
        <p:pic>
          <p:nvPicPr>
            <p:cNvPr id="11" name="Picture 10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2116" y="4822033"/>
              <a:ext cx="2314186" cy="2191071"/>
            </a:xfrm>
            <a:prstGeom prst="rect">
              <a:avLst/>
            </a:prstGeom>
          </p:spPr>
        </p:pic>
        <p:sp>
          <p:nvSpPr>
            <p:cNvPr id="12" name="Rounded Rectangle 11"/>
            <p:cNvSpPr/>
            <p:nvPr userDrawn="1"/>
          </p:nvSpPr>
          <p:spPr>
            <a:xfrm>
              <a:off x="-1836712" y="6097704"/>
              <a:ext cx="1224136" cy="43204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2074315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image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597789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2" y="684733"/>
            <a:ext cx="5455751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2" y="1224000"/>
            <a:ext cx="5455751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3" y="318528"/>
            <a:ext cx="5455751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4411767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distort. You can also move the background image using Stretch options &gt; Offsets (circled red)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2442116" y="4822033"/>
            <a:ext cx="2314186" cy="2191071"/>
            <a:chOff x="-2442116" y="4822033"/>
            <a:chExt cx="2314186" cy="2191071"/>
          </a:xfrm>
        </p:grpSpPr>
        <p:pic>
          <p:nvPicPr>
            <p:cNvPr id="13" name="Picture 12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2116" y="4822033"/>
              <a:ext cx="2314186" cy="2191071"/>
            </a:xfrm>
            <a:prstGeom prst="rect">
              <a:avLst/>
            </a:prstGeom>
          </p:spPr>
        </p:pic>
        <p:sp>
          <p:nvSpPr>
            <p:cNvPr id="14" name="Rounded Rectangle 13"/>
            <p:cNvSpPr/>
            <p:nvPr userDrawn="1"/>
          </p:nvSpPr>
          <p:spPr>
            <a:xfrm>
              <a:off x="-1836712" y="6097704"/>
              <a:ext cx="1224136" cy="43204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26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7722816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18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9945609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16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tx2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9927497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over_Cent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60400"/>
            <a:ext cx="8328363" cy="457048"/>
          </a:xfrm>
        </p:spPr>
        <p:txBody>
          <a:bodyPr wrap="square" anchor="b">
            <a:spAutoFit/>
          </a:bodyPr>
          <a:lstStyle>
            <a:lvl1pPr algn="ctr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2509200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28764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674773" y="4249306"/>
            <a:ext cx="1794454" cy="1980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08407040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Cover_Cent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59916"/>
            <a:ext cx="8328363" cy="457048"/>
          </a:xfrm>
        </p:spPr>
        <p:txBody>
          <a:bodyPr wrap="square" anchor="b">
            <a:spAutoFit/>
          </a:bodyPr>
          <a:lstStyle>
            <a:lvl1pPr algn="ctr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2508773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47487004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08904718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01316428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2876915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4710621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over_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78F97601-EC9D-B446-8F82-B1D8FF79CB5D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60400"/>
            <a:ext cx="8328363" cy="457048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19213944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168735176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19752776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1" y="3924000"/>
            <a:ext cx="5310128" cy="269561"/>
          </a:xfrm>
        </p:spPr>
        <p:txBody>
          <a:bodyPr wrap="square"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696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08A7103-E967-EF4E-B418-16FE75AD2F30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80% Black Transparency for images, as required</a:t>
            </a:r>
          </a:p>
        </p:txBody>
      </p:sp>
      <p:grpSp>
        <p:nvGrpSpPr>
          <p:cNvPr id="46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556522"/>
            <a:ext cx="1370311" cy="151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10846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98519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Cover_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59916"/>
            <a:ext cx="8328363" cy="457048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923764"/>
            <a:ext cx="8328363" cy="269561"/>
          </a:xfrm>
        </p:spPr>
        <p:txBody>
          <a:bodyPr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58964793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35412173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27521349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9190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26" name="Rectangle 25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393890837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LG_Centre">
    <p:bg>
      <p:bgPr>
        <a:gradFill flip="none" rotWithShape="1">
          <a:gsLst>
            <a:gs pos="20000">
              <a:srgbClr val="000A6E"/>
            </a:gs>
            <a:gs pos="100000">
              <a:schemeClr val="accent1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53804D4-181E-9441-A659-D370B7C4E8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256138"/>
            <a:ext cx="8328363" cy="684803"/>
          </a:xfrm>
        </p:spPr>
        <p:txBody>
          <a:bodyPr wrap="square" anchor="ctr">
            <a:spAutoFit/>
          </a:bodyPr>
          <a:lstStyle>
            <a:lvl1pPr algn="ctr">
              <a:lnSpc>
                <a:spcPct val="89000"/>
              </a:lnSpc>
              <a:defRPr sz="50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3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12087516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SM_Centre">
    <p:bg>
      <p:bgPr>
        <a:gradFill>
          <a:gsLst>
            <a:gs pos="20000">
              <a:srgbClr val="000A6E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84276DC7-3B67-9940-8941-B6D064AF8D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77728"/>
            <a:ext cx="8328363" cy="415498"/>
          </a:xfrm>
        </p:spPr>
        <p:txBody>
          <a:bodyPr wrap="square" anchor="ctr">
            <a:spAutoFit/>
          </a:bodyPr>
          <a:lstStyle>
            <a:lvl1pPr algn="ctr">
              <a:lnSpc>
                <a:spcPct val="90000"/>
              </a:lnSpc>
              <a:defRPr sz="3000" b="1" cap="all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3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7447126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_Centre 9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8C547DB-ACF2-7546-A41B-1406958E635D}"/>
              </a:ext>
            </a:extLst>
          </p:cNvPr>
          <p:cNvSpPr/>
          <p:nvPr userDrawn="1"/>
        </p:nvSpPr>
        <p:spPr>
          <a:xfrm>
            <a:off x="0" y="0"/>
            <a:ext cx="9143999" cy="5452069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77728"/>
            <a:ext cx="8328363" cy="415498"/>
          </a:xfrm>
        </p:spPr>
        <p:txBody>
          <a:bodyPr wrap="square" anchor="ctr">
            <a:spAutoFit/>
          </a:bodyPr>
          <a:lstStyle>
            <a:lvl1pPr algn="ctr">
              <a:lnSpc>
                <a:spcPct val="90000"/>
              </a:lnSpc>
              <a:defRPr sz="3000" b="1" cap="all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90% Black Transparency for images, as required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5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59499579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_Centre 6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9BC593-E1E8-0D48-BA3C-A66CCDC8A6EE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401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77728"/>
            <a:ext cx="8328363" cy="415498"/>
          </a:xfrm>
        </p:spPr>
        <p:txBody>
          <a:bodyPr wrap="square" anchor="ctr">
            <a:spAutoFit/>
          </a:bodyPr>
          <a:lstStyle>
            <a:lvl1pPr algn="ctr">
              <a:lnSpc>
                <a:spcPct val="90000"/>
              </a:lnSpc>
              <a:defRPr sz="3000" b="1" cap="all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60% Black Transparency for images, as required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4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8300260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Centred">
    <p:bg>
      <p:bgPr>
        <a:gradFill>
          <a:gsLst>
            <a:gs pos="20000">
              <a:srgbClr val="000A6E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634400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2570400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28728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674773" y="4249306"/>
            <a:ext cx="1794454" cy="1980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01396828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eft">
    <p:bg>
      <p:bgPr>
        <a:gradFill>
          <a:gsLst>
            <a:gs pos="20000">
              <a:srgbClr val="000A6E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246400"/>
            <a:ext cx="8328363" cy="684803"/>
          </a:xfrm>
        </p:spPr>
        <p:txBody>
          <a:bodyPr wrap="square" anchor="b">
            <a:spAutoFit/>
          </a:bodyPr>
          <a:lstStyle>
            <a:lvl1pPr algn="l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38626633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673984477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7940927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1" y="3866400"/>
            <a:ext cx="5310128" cy="269561"/>
          </a:xfrm>
        </p:spPr>
        <p:txBody>
          <a:bodyPr wrap="square"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696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41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556522"/>
            <a:ext cx="1370311" cy="151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5446693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affiliateLogo_Left">
    <p:bg>
      <p:bgPr>
        <a:gradFill>
          <a:gsLst>
            <a:gs pos="20000">
              <a:srgbClr val="000A6E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236296" y="4187322"/>
            <a:ext cx="1337685" cy="1476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l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09646890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57032785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10606077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6954425" y="3927764"/>
            <a:ext cx="0" cy="743906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5940152" y="3927764"/>
            <a:ext cx="792286" cy="7452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1" y="3923764"/>
            <a:ext cx="5310128" cy="269561"/>
          </a:xfrm>
        </p:spPr>
        <p:txBody>
          <a:bodyPr wrap="square"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9190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788197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gradFill>
          <a:gsLst>
            <a:gs pos="20000">
              <a:srgbClr val="000055"/>
            </a:gs>
            <a:gs pos="100000">
              <a:schemeClr val="tx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3999" y="679165"/>
            <a:ext cx="8328363" cy="3789648"/>
          </a:xfrm>
        </p:spPr>
        <p:txBody>
          <a:bodyPr/>
          <a:lstStyle>
            <a:lvl1pPr marL="428625" indent="-428625">
              <a:spcBef>
                <a:spcPts val="300"/>
              </a:spcBef>
              <a:buFont typeface="+mj-lt"/>
              <a:buAutoNum type="arabicPeriod"/>
              <a:defRPr sz="24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2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56975229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gradFill flip="none" rotWithShape="1">
          <a:gsLst>
            <a:gs pos="20000">
              <a:srgbClr val="000A6E"/>
            </a:gs>
            <a:gs pos="100000">
              <a:schemeClr val="accent1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6EE3478-281E-F247-9A16-609F22AA3B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4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105142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124984153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 LG_Left 9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8C547DB-ACF2-7546-A41B-1406958E635D}"/>
              </a:ext>
            </a:extLst>
          </p:cNvPr>
          <p:cNvSpPr/>
          <p:nvPr userDrawn="1"/>
        </p:nvSpPr>
        <p:spPr>
          <a:xfrm>
            <a:off x="0" y="0"/>
            <a:ext cx="9143999" cy="5452069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843558"/>
            <a:ext cx="8328363" cy="692497"/>
          </a:xfrm>
        </p:spPr>
        <p:txBody>
          <a:bodyPr wrap="square" anchor="t">
            <a:spAutoFit/>
          </a:bodyPr>
          <a:lstStyle>
            <a:lvl1pPr algn="l">
              <a:lnSpc>
                <a:spcPct val="90000"/>
              </a:lnSpc>
              <a:defRPr sz="5000" b="1" cap="none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90% Black Transparency for images, as required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6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992614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_Left 6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9BC593-E1E8-0D48-BA3C-A66CCDC8A6EE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98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3330739"/>
            <a:ext cx="8328363" cy="415498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3000" b="1" cap="none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90% Black Transparency for images, as required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4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2269481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Image_Left 6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9BC593-E1E8-0D48-BA3C-A66CCDC8A6EE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401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909863"/>
            <a:ext cx="8328363" cy="415498"/>
          </a:xfrm>
        </p:spPr>
        <p:txBody>
          <a:bodyPr wrap="square" anchor="t">
            <a:spAutoFit/>
          </a:bodyPr>
          <a:lstStyle>
            <a:lvl1pPr algn="l">
              <a:lnSpc>
                <a:spcPct val="90000"/>
              </a:lnSpc>
              <a:defRPr sz="3000" b="1" cap="all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60% Black Transparency for images, as required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4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7195365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SM_Left">
    <p:bg>
      <p:bgPr>
        <a:gradFill>
          <a:gsLst>
            <a:gs pos="20000">
              <a:srgbClr val="000A6E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B83AAAE-2879-D549-B944-15E670FFF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902925"/>
            <a:ext cx="8328363" cy="415498"/>
          </a:xfrm>
        </p:spPr>
        <p:txBody>
          <a:bodyPr wrap="square" anchor="t">
            <a:spAutoFit/>
          </a:bodyPr>
          <a:lstStyle>
            <a:lvl1pPr algn="l">
              <a:lnSpc>
                <a:spcPct val="90000"/>
              </a:lnSpc>
              <a:defRPr sz="3000" b="1" cap="none" spc="6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3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33993916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12"/>
          <p:cNvSpPr>
            <a:spLocks noGrp="1"/>
          </p:cNvSpPr>
          <p:nvPr>
            <p:ph type="title" hasCustomPrompt="1"/>
          </p:nvPr>
        </p:nvSpPr>
        <p:spPr>
          <a:xfrm>
            <a:off x="414000" y="662745"/>
            <a:ext cx="8328363" cy="886397"/>
          </a:xfrm>
        </p:spPr>
        <p:txBody>
          <a:bodyPr wrap="square" anchor="t">
            <a:spAutoFit/>
          </a:bodyPr>
          <a:lstStyle>
            <a:lvl1pPr algn="l">
              <a:lnSpc>
                <a:spcPct val="120000"/>
              </a:lnSpc>
              <a:defRPr sz="2400" b="1" cap="none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br>
              <a:rPr lang="en-US" dirty="0"/>
            </a:b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2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3050749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+ SECUTIX SOLUTION"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DEDD389-7D6B-8B41-A2C4-0CF2C7B7C14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574359" y="4464000"/>
            <a:ext cx="1995281" cy="108000"/>
            <a:chOff x="2352055" y="3043167"/>
            <a:chExt cx="4439888" cy="240321"/>
          </a:xfrm>
          <a:solidFill>
            <a:schemeClr val="bg1"/>
          </a:solidFill>
        </p:grpSpPr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A962BBB6-F011-544F-B6CF-59429E979DF6}"/>
                </a:ext>
              </a:extLst>
            </p:cNvPr>
            <p:cNvSpPr/>
            <p:nvPr/>
          </p:nvSpPr>
          <p:spPr>
            <a:xfrm>
              <a:off x="2352055" y="3048000"/>
              <a:ext cx="296799" cy="231219"/>
            </a:xfrm>
            <a:custGeom>
              <a:avLst/>
              <a:gdLst>
                <a:gd name="connsiteX0" fmla="*/ 119682 w 296799"/>
                <a:gd name="connsiteY0" fmla="*/ 0 h 231219"/>
                <a:gd name="connsiteX1" fmla="*/ 177308 w 296799"/>
                <a:gd name="connsiteY1" fmla="*/ 0 h 231219"/>
                <a:gd name="connsiteX2" fmla="*/ 296799 w 296799"/>
                <a:gd name="connsiteY2" fmla="*/ 231219 h 231219"/>
                <a:gd name="connsiteX3" fmla="*/ 243507 w 296799"/>
                <a:gd name="connsiteY3" fmla="*/ 231219 h 231219"/>
                <a:gd name="connsiteX4" fmla="*/ 218885 w 296799"/>
                <a:gd name="connsiteY4" fmla="*/ 180975 h 231219"/>
                <a:gd name="connsiteX5" fmla="*/ 76009 w 296799"/>
                <a:gd name="connsiteY5" fmla="*/ 180975 h 231219"/>
                <a:gd name="connsiteX6" fmla="*/ 51102 w 296799"/>
                <a:gd name="connsiteY6" fmla="*/ 231172 h 231219"/>
                <a:gd name="connsiteX7" fmla="*/ 0 w 296799"/>
                <a:gd name="connsiteY7" fmla="*/ 231172 h 231219"/>
                <a:gd name="connsiteX8" fmla="*/ 199644 w 296799"/>
                <a:gd name="connsiteY8" fmla="*/ 142161 h 231219"/>
                <a:gd name="connsiteX9" fmla="*/ 150733 w 296799"/>
                <a:gd name="connsiteY9" fmla="*/ 42434 h 231219"/>
                <a:gd name="connsiteX10" fmla="*/ 144923 w 296799"/>
                <a:gd name="connsiteY10" fmla="*/ 42434 h 231219"/>
                <a:gd name="connsiteX11" fmla="*/ 95488 w 296799"/>
                <a:gd name="connsiteY11" fmla="*/ 141922 h 23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6799" h="231219">
                  <a:moveTo>
                    <a:pt x="119682" y="0"/>
                  </a:moveTo>
                  <a:lnTo>
                    <a:pt x="177308" y="0"/>
                  </a:lnTo>
                  <a:lnTo>
                    <a:pt x="296799" y="231219"/>
                  </a:lnTo>
                  <a:lnTo>
                    <a:pt x="243507" y="231219"/>
                  </a:lnTo>
                  <a:lnTo>
                    <a:pt x="218885" y="180975"/>
                  </a:lnTo>
                  <a:lnTo>
                    <a:pt x="76009" y="180975"/>
                  </a:lnTo>
                  <a:lnTo>
                    <a:pt x="51102" y="231172"/>
                  </a:lnTo>
                  <a:lnTo>
                    <a:pt x="0" y="231172"/>
                  </a:lnTo>
                  <a:close/>
                  <a:moveTo>
                    <a:pt x="199644" y="142161"/>
                  </a:moveTo>
                  <a:lnTo>
                    <a:pt x="150733" y="42434"/>
                  </a:lnTo>
                  <a:lnTo>
                    <a:pt x="144923" y="42434"/>
                  </a:lnTo>
                  <a:lnTo>
                    <a:pt x="95488" y="141922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91BBD393-4A33-E844-925F-8855CB72F6EC}"/>
                </a:ext>
              </a:extLst>
            </p:cNvPr>
            <p:cNvSpPr/>
            <p:nvPr/>
          </p:nvSpPr>
          <p:spPr>
            <a:xfrm>
              <a:off x="2771822" y="3043167"/>
              <a:ext cx="236368" cy="240028"/>
            </a:xfrm>
            <a:custGeom>
              <a:avLst/>
              <a:gdLst>
                <a:gd name="connsiteX0" fmla="*/ 224647 w 236368"/>
                <a:gd name="connsiteY0" fmla="*/ 203905 h 240028"/>
                <a:gd name="connsiteX1" fmla="*/ 192596 w 236368"/>
                <a:gd name="connsiteY1" fmla="*/ 230480 h 240028"/>
                <a:gd name="connsiteX2" fmla="*/ 145637 w 236368"/>
                <a:gd name="connsiteY2" fmla="*/ 240005 h 240028"/>
                <a:gd name="connsiteX3" fmla="*/ 93250 w 236368"/>
                <a:gd name="connsiteY3" fmla="*/ 240005 h 240028"/>
                <a:gd name="connsiteX4" fmla="*/ 40005 w 236368"/>
                <a:gd name="connsiteY4" fmla="*/ 229956 h 240028"/>
                <a:gd name="connsiteX5" fmla="*/ 0 w 236368"/>
                <a:gd name="connsiteY5" fmla="*/ 199809 h 240028"/>
                <a:gd name="connsiteX6" fmla="*/ 35290 w 236368"/>
                <a:gd name="connsiteY6" fmla="*/ 167138 h 240028"/>
                <a:gd name="connsiteX7" fmla="*/ 58436 w 236368"/>
                <a:gd name="connsiteY7" fmla="*/ 189808 h 240028"/>
                <a:gd name="connsiteX8" fmla="*/ 92297 w 236368"/>
                <a:gd name="connsiteY8" fmla="*/ 198238 h 240028"/>
                <a:gd name="connsiteX9" fmla="*/ 144447 w 236368"/>
                <a:gd name="connsiteY9" fmla="*/ 198237 h 240028"/>
                <a:gd name="connsiteX10" fmla="*/ 174403 w 236368"/>
                <a:gd name="connsiteY10" fmla="*/ 189808 h 240028"/>
                <a:gd name="connsiteX11" fmla="*/ 185880 w 236368"/>
                <a:gd name="connsiteY11" fmla="*/ 167471 h 240028"/>
                <a:gd name="connsiteX12" fmla="*/ 181499 w 236368"/>
                <a:gd name="connsiteY12" fmla="*/ 151755 h 240028"/>
                <a:gd name="connsiteX13" fmla="*/ 170497 w 236368"/>
                <a:gd name="connsiteY13" fmla="*/ 143469 h 240028"/>
                <a:gd name="connsiteX14" fmla="*/ 157401 w 236368"/>
                <a:gd name="connsiteY14" fmla="*/ 140230 h 240028"/>
                <a:gd name="connsiteX15" fmla="*/ 143113 w 236368"/>
                <a:gd name="connsiteY15" fmla="*/ 139087 h 240028"/>
                <a:gd name="connsiteX16" fmla="*/ 122063 w 236368"/>
                <a:gd name="connsiteY16" fmla="*/ 138135 h 240028"/>
                <a:gd name="connsiteX17" fmla="*/ 99584 w 236368"/>
                <a:gd name="connsiteY17" fmla="*/ 137182 h 240028"/>
                <a:gd name="connsiteX18" fmla="*/ 81105 w 236368"/>
                <a:gd name="connsiteY18" fmla="*/ 136373 h 240028"/>
                <a:gd name="connsiteX19" fmla="*/ 62055 w 236368"/>
                <a:gd name="connsiteY19" fmla="*/ 132610 h 240028"/>
                <a:gd name="connsiteX20" fmla="*/ 39243 w 236368"/>
                <a:gd name="connsiteY20" fmla="*/ 122276 h 240028"/>
                <a:gd name="connsiteX21" fmla="*/ 12668 w 236368"/>
                <a:gd name="connsiteY21" fmla="*/ 70936 h 240028"/>
                <a:gd name="connsiteX22" fmla="*/ 23384 w 236368"/>
                <a:gd name="connsiteY22" fmla="*/ 34360 h 240028"/>
                <a:gd name="connsiteX23" fmla="*/ 53149 w 236368"/>
                <a:gd name="connsiteY23" fmla="*/ 9261 h 240028"/>
                <a:gd name="connsiteX24" fmla="*/ 97536 w 236368"/>
                <a:gd name="connsiteY24" fmla="*/ 22 h 240028"/>
                <a:gd name="connsiteX25" fmla="*/ 149019 w 236368"/>
                <a:gd name="connsiteY25" fmla="*/ 22 h 240028"/>
                <a:gd name="connsiteX26" fmla="*/ 195977 w 236368"/>
                <a:gd name="connsiteY26" fmla="*/ 9547 h 240028"/>
                <a:gd name="connsiteX27" fmla="*/ 231600 w 236368"/>
                <a:gd name="connsiteY27" fmla="*/ 36312 h 240028"/>
                <a:gd name="connsiteX28" fmla="*/ 198453 w 236368"/>
                <a:gd name="connsiteY28" fmla="*/ 66745 h 240028"/>
                <a:gd name="connsiteX29" fmla="*/ 178689 w 236368"/>
                <a:gd name="connsiteY29" fmla="*/ 47695 h 240028"/>
                <a:gd name="connsiteX30" fmla="*/ 149209 w 236368"/>
                <a:gd name="connsiteY30" fmla="*/ 40741 h 240028"/>
                <a:gd name="connsiteX31" fmla="*/ 98060 w 236368"/>
                <a:gd name="connsiteY31" fmla="*/ 40741 h 240028"/>
                <a:gd name="connsiteX32" fmla="*/ 71818 w 236368"/>
                <a:gd name="connsiteY32" fmla="*/ 48504 h 240028"/>
                <a:gd name="connsiteX33" fmla="*/ 61769 w 236368"/>
                <a:gd name="connsiteY33" fmla="*/ 68602 h 240028"/>
                <a:gd name="connsiteX34" fmla="*/ 66151 w 236368"/>
                <a:gd name="connsiteY34" fmla="*/ 82366 h 240028"/>
                <a:gd name="connsiteX35" fmla="*/ 77010 w 236368"/>
                <a:gd name="connsiteY35" fmla="*/ 89462 h 240028"/>
                <a:gd name="connsiteX36" fmla="*/ 89963 w 236368"/>
                <a:gd name="connsiteY36" fmla="*/ 92224 h 240028"/>
                <a:gd name="connsiteX37" fmla="*/ 104251 w 236368"/>
                <a:gd name="connsiteY37" fmla="*/ 93034 h 240028"/>
                <a:gd name="connsiteX38" fmla="*/ 125492 w 236368"/>
                <a:gd name="connsiteY38" fmla="*/ 93986 h 240028"/>
                <a:gd name="connsiteX39" fmla="*/ 148161 w 236368"/>
                <a:gd name="connsiteY39" fmla="*/ 94986 h 240028"/>
                <a:gd name="connsiteX40" fmla="*/ 166592 w 236368"/>
                <a:gd name="connsiteY40" fmla="*/ 96129 h 240028"/>
                <a:gd name="connsiteX41" fmla="*/ 185642 w 236368"/>
                <a:gd name="connsiteY41" fmla="*/ 99844 h 240028"/>
                <a:gd name="connsiteX42" fmla="*/ 208788 w 236368"/>
                <a:gd name="connsiteY42" fmla="*/ 110846 h 240028"/>
                <a:gd name="connsiteX43" fmla="*/ 228409 w 236368"/>
                <a:gd name="connsiteY43" fmla="*/ 131562 h 240028"/>
                <a:gd name="connsiteX44" fmla="*/ 236315 w 236368"/>
                <a:gd name="connsiteY44" fmla="*/ 164900 h 240028"/>
                <a:gd name="connsiteX45" fmla="*/ 224647 w 236368"/>
                <a:gd name="connsiteY45" fmla="*/ 203905 h 24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36368" h="240028">
                  <a:moveTo>
                    <a:pt x="224647" y="203905"/>
                  </a:moveTo>
                  <a:cubicBezTo>
                    <a:pt x="216573" y="215508"/>
                    <a:pt x="205493" y="224695"/>
                    <a:pt x="192596" y="230480"/>
                  </a:cubicBezTo>
                  <a:cubicBezTo>
                    <a:pt x="177840" y="237090"/>
                    <a:pt x="161802" y="240343"/>
                    <a:pt x="145637" y="240005"/>
                  </a:cubicBezTo>
                  <a:lnTo>
                    <a:pt x="93250" y="240005"/>
                  </a:lnTo>
                  <a:cubicBezTo>
                    <a:pt x="75008" y="240255"/>
                    <a:pt x="56901" y="236837"/>
                    <a:pt x="40005" y="229956"/>
                  </a:cubicBezTo>
                  <a:cubicBezTo>
                    <a:pt x="24353" y="223420"/>
                    <a:pt x="10597" y="213053"/>
                    <a:pt x="0" y="199809"/>
                  </a:cubicBezTo>
                  <a:lnTo>
                    <a:pt x="35290" y="167138"/>
                  </a:lnTo>
                  <a:cubicBezTo>
                    <a:pt x="40882" y="176596"/>
                    <a:pt x="48864" y="184414"/>
                    <a:pt x="58436" y="189808"/>
                  </a:cubicBezTo>
                  <a:cubicBezTo>
                    <a:pt x="68781" y="195557"/>
                    <a:pt x="80464" y="198465"/>
                    <a:pt x="92297" y="198238"/>
                  </a:cubicBezTo>
                  <a:lnTo>
                    <a:pt x="144447" y="198237"/>
                  </a:lnTo>
                  <a:cubicBezTo>
                    <a:pt x="155079" y="198722"/>
                    <a:pt x="165584" y="195766"/>
                    <a:pt x="174403" y="189808"/>
                  </a:cubicBezTo>
                  <a:cubicBezTo>
                    <a:pt x="181754" y="184777"/>
                    <a:pt x="186070" y="176377"/>
                    <a:pt x="185880" y="167471"/>
                  </a:cubicBezTo>
                  <a:cubicBezTo>
                    <a:pt x="186229" y="161889"/>
                    <a:pt x="184686" y="156352"/>
                    <a:pt x="181499" y="151755"/>
                  </a:cubicBezTo>
                  <a:cubicBezTo>
                    <a:pt x="178671" y="148027"/>
                    <a:pt x="174862" y="145157"/>
                    <a:pt x="170497" y="143469"/>
                  </a:cubicBezTo>
                  <a:cubicBezTo>
                    <a:pt x="166297" y="141805"/>
                    <a:pt x="161892" y="140715"/>
                    <a:pt x="157401" y="140230"/>
                  </a:cubicBezTo>
                  <a:cubicBezTo>
                    <a:pt x="154225" y="139817"/>
                    <a:pt x="149463" y="139436"/>
                    <a:pt x="143113" y="139087"/>
                  </a:cubicBezTo>
                  <a:lnTo>
                    <a:pt x="122063" y="138135"/>
                  </a:lnTo>
                  <a:lnTo>
                    <a:pt x="99584" y="137182"/>
                  </a:lnTo>
                  <a:lnTo>
                    <a:pt x="81105" y="136373"/>
                  </a:lnTo>
                  <a:cubicBezTo>
                    <a:pt x="74656" y="135684"/>
                    <a:pt x="68282" y="134425"/>
                    <a:pt x="62055" y="132610"/>
                  </a:cubicBezTo>
                  <a:cubicBezTo>
                    <a:pt x="53961" y="130369"/>
                    <a:pt x="46265" y="126883"/>
                    <a:pt x="39243" y="122276"/>
                  </a:cubicBezTo>
                  <a:cubicBezTo>
                    <a:pt x="21783" y="111200"/>
                    <a:pt x="11631" y="91587"/>
                    <a:pt x="12668" y="70936"/>
                  </a:cubicBezTo>
                  <a:cubicBezTo>
                    <a:pt x="12428" y="57937"/>
                    <a:pt x="16167" y="45174"/>
                    <a:pt x="23384" y="34360"/>
                  </a:cubicBezTo>
                  <a:cubicBezTo>
                    <a:pt x="30863" y="23465"/>
                    <a:pt x="41147" y="14793"/>
                    <a:pt x="53149" y="9261"/>
                  </a:cubicBezTo>
                  <a:cubicBezTo>
                    <a:pt x="67055" y="2861"/>
                    <a:pt x="82232" y="-298"/>
                    <a:pt x="97536" y="22"/>
                  </a:cubicBezTo>
                  <a:lnTo>
                    <a:pt x="149019" y="22"/>
                  </a:lnTo>
                  <a:cubicBezTo>
                    <a:pt x="165172" y="-200"/>
                    <a:pt x="181186" y="3048"/>
                    <a:pt x="195977" y="9547"/>
                  </a:cubicBezTo>
                  <a:cubicBezTo>
                    <a:pt x="209707" y="15686"/>
                    <a:pt x="221882" y="24834"/>
                    <a:pt x="231600" y="36312"/>
                  </a:cubicBezTo>
                  <a:lnTo>
                    <a:pt x="198453" y="66745"/>
                  </a:lnTo>
                  <a:cubicBezTo>
                    <a:pt x="193745" y="58696"/>
                    <a:pt x="186906" y="52103"/>
                    <a:pt x="178689" y="47695"/>
                  </a:cubicBezTo>
                  <a:cubicBezTo>
                    <a:pt x="169613" y="42908"/>
                    <a:pt x="159467" y="40515"/>
                    <a:pt x="149209" y="40741"/>
                  </a:cubicBezTo>
                  <a:lnTo>
                    <a:pt x="98060" y="40741"/>
                  </a:lnTo>
                  <a:cubicBezTo>
                    <a:pt x="88687" y="40290"/>
                    <a:pt x="79437" y="43026"/>
                    <a:pt x="71818" y="48504"/>
                  </a:cubicBezTo>
                  <a:cubicBezTo>
                    <a:pt x="65379" y="53153"/>
                    <a:pt x="61624" y="60661"/>
                    <a:pt x="61769" y="68602"/>
                  </a:cubicBezTo>
                  <a:cubicBezTo>
                    <a:pt x="61501" y="73571"/>
                    <a:pt x="63060" y="78466"/>
                    <a:pt x="66151" y="82366"/>
                  </a:cubicBezTo>
                  <a:cubicBezTo>
                    <a:pt x="69044" y="85690"/>
                    <a:pt x="72803" y="88147"/>
                    <a:pt x="77010" y="89462"/>
                  </a:cubicBezTo>
                  <a:cubicBezTo>
                    <a:pt x="81211" y="90862"/>
                    <a:pt x="85556" y="91789"/>
                    <a:pt x="89963" y="92224"/>
                  </a:cubicBezTo>
                  <a:cubicBezTo>
                    <a:pt x="93202" y="92462"/>
                    <a:pt x="97965" y="92700"/>
                    <a:pt x="104251" y="93034"/>
                  </a:cubicBezTo>
                  <a:cubicBezTo>
                    <a:pt x="110537" y="93367"/>
                    <a:pt x="117681" y="93700"/>
                    <a:pt x="125492" y="93986"/>
                  </a:cubicBezTo>
                  <a:lnTo>
                    <a:pt x="148161" y="94986"/>
                  </a:lnTo>
                  <a:cubicBezTo>
                    <a:pt x="155495" y="95336"/>
                    <a:pt x="161639" y="95717"/>
                    <a:pt x="166592" y="96129"/>
                  </a:cubicBezTo>
                  <a:cubicBezTo>
                    <a:pt x="173069" y="96592"/>
                    <a:pt x="179466" y="97839"/>
                    <a:pt x="185642" y="99844"/>
                  </a:cubicBezTo>
                  <a:cubicBezTo>
                    <a:pt x="193853" y="102362"/>
                    <a:pt x="201651" y="106069"/>
                    <a:pt x="208788" y="110846"/>
                  </a:cubicBezTo>
                  <a:cubicBezTo>
                    <a:pt x="216791" y="116202"/>
                    <a:pt x="223495" y="123280"/>
                    <a:pt x="228409" y="131562"/>
                  </a:cubicBezTo>
                  <a:cubicBezTo>
                    <a:pt x="234057" y="141738"/>
                    <a:pt x="236792" y="153272"/>
                    <a:pt x="236315" y="164900"/>
                  </a:cubicBezTo>
                  <a:cubicBezTo>
                    <a:pt x="236527" y="178792"/>
                    <a:pt x="232453" y="192412"/>
                    <a:pt x="224647" y="20390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3BE77875-9008-9843-BA9C-FB2EA463B04C}"/>
                </a:ext>
              </a:extLst>
            </p:cNvPr>
            <p:cNvSpPr/>
            <p:nvPr/>
          </p:nvSpPr>
          <p:spPr>
            <a:xfrm>
              <a:off x="3060287" y="3048000"/>
              <a:ext cx="188785" cy="231219"/>
            </a:xfrm>
            <a:custGeom>
              <a:avLst/>
              <a:gdLst>
                <a:gd name="connsiteX0" fmla="*/ 0 w 188785"/>
                <a:gd name="connsiteY0" fmla="*/ 0 h 231219"/>
                <a:gd name="connsiteX1" fmla="*/ 188785 w 188785"/>
                <a:gd name="connsiteY1" fmla="*/ 0 h 231219"/>
                <a:gd name="connsiteX2" fmla="*/ 188785 w 188785"/>
                <a:gd name="connsiteY2" fmla="*/ 39195 h 231219"/>
                <a:gd name="connsiteX3" fmla="*/ 49863 w 188785"/>
                <a:gd name="connsiteY3" fmla="*/ 39195 h 231219"/>
                <a:gd name="connsiteX4" fmla="*/ 49863 w 188785"/>
                <a:gd name="connsiteY4" fmla="*/ 89392 h 231219"/>
                <a:gd name="connsiteX5" fmla="*/ 183213 w 188785"/>
                <a:gd name="connsiteY5" fmla="*/ 89392 h 231219"/>
                <a:gd name="connsiteX6" fmla="*/ 183213 w 188785"/>
                <a:gd name="connsiteY6" fmla="*/ 128254 h 231219"/>
                <a:gd name="connsiteX7" fmla="*/ 49863 w 188785"/>
                <a:gd name="connsiteY7" fmla="*/ 128254 h 231219"/>
                <a:gd name="connsiteX8" fmla="*/ 49863 w 188785"/>
                <a:gd name="connsiteY8" fmla="*/ 192072 h 231219"/>
                <a:gd name="connsiteX9" fmla="*/ 188785 w 188785"/>
                <a:gd name="connsiteY9" fmla="*/ 192072 h 231219"/>
                <a:gd name="connsiteX10" fmla="*/ 188785 w 188785"/>
                <a:gd name="connsiteY10" fmla="*/ 231219 h 231219"/>
                <a:gd name="connsiteX11" fmla="*/ 0 w 188785"/>
                <a:gd name="connsiteY11" fmla="*/ 231219 h 23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8785" h="231219">
                  <a:moveTo>
                    <a:pt x="0" y="0"/>
                  </a:moveTo>
                  <a:lnTo>
                    <a:pt x="188785" y="0"/>
                  </a:lnTo>
                  <a:lnTo>
                    <a:pt x="188785" y="39195"/>
                  </a:lnTo>
                  <a:lnTo>
                    <a:pt x="49863" y="39195"/>
                  </a:lnTo>
                  <a:lnTo>
                    <a:pt x="49863" y="89392"/>
                  </a:lnTo>
                  <a:lnTo>
                    <a:pt x="183213" y="89392"/>
                  </a:lnTo>
                  <a:lnTo>
                    <a:pt x="183213" y="128254"/>
                  </a:lnTo>
                  <a:lnTo>
                    <a:pt x="49863" y="128254"/>
                  </a:lnTo>
                  <a:lnTo>
                    <a:pt x="49863" y="192072"/>
                  </a:lnTo>
                  <a:lnTo>
                    <a:pt x="188785" y="192072"/>
                  </a:lnTo>
                  <a:lnTo>
                    <a:pt x="188785" y="231219"/>
                  </a:lnTo>
                  <a:lnTo>
                    <a:pt x="0" y="231219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30D137FB-ED9B-0F44-8E81-E7618417CA82}"/>
                </a:ext>
              </a:extLst>
            </p:cNvPr>
            <p:cNvSpPr/>
            <p:nvPr/>
          </p:nvSpPr>
          <p:spPr>
            <a:xfrm>
              <a:off x="3287641" y="3043307"/>
              <a:ext cx="273946" cy="239937"/>
            </a:xfrm>
            <a:custGeom>
              <a:avLst/>
              <a:gdLst>
                <a:gd name="connsiteX0" fmla="*/ 9532 w 273946"/>
                <a:gd name="connsiteY0" fmla="*/ 72606 h 239937"/>
                <a:gd name="connsiteX1" fmla="*/ 36250 w 273946"/>
                <a:gd name="connsiteY1" fmla="*/ 34506 h 239937"/>
                <a:gd name="connsiteX2" fmla="*/ 76874 w 273946"/>
                <a:gd name="connsiteY2" fmla="*/ 9074 h 239937"/>
                <a:gd name="connsiteX3" fmla="*/ 128214 w 273946"/>
                <a:gd name="connsiteY3" fmla="*/ 25 h 239937"/>
                <a:gd name="connsiteX4" fmla="*/ 170314 w 273946"/>
                <a:gd name="connsiteY4" fmla="*/ 26 h 239937"/>
                <a:gd name="connsiteX5" fmla="*/ 230084 w 273946"/>
                <a:gd name="connsiteY5" fmla="*/ 12170 h 239937"/>
                <a:gd name="connsiteX6" fmla="*/ 273613 w 273946"/>
                <a:gd name="connsiteY6" fmla="*/ 46317 h 239937"/>
                <a:gd name="connsiteX7" fmla="*/ 238323 w 273946"/>
                <a:gd name="connsiteY7" fmla="*/ 78083 h 239937"/>
                <a:gd name="connsiteX8" fmla="*/ 212081 w 273946"/>
                <a:gd name="connsiteY8" fmla="*/ 53270 h 239937"/>
                <a:gd name="connsiteX9" fmla="*/ 172600 w 273946"/>
                <a:gd name="connsiteY9" fmla="*/ 44078 h 239937"/>
                <a:gd name="connsiteX10" fmla="*/ 130166 w 273946"/>
                <a:gd name="connsiteY10" fmla="*/ 44079 h 239937"/>
                <a:gd name="connsiteX11" fmla="*/ 89542 w 273946"/>
                <a:gd name="connsiteY11" fmla="*/ 53937 h 239937"/>
                <a:gd name="connsiteX12" fmla="*/ 61824 w 273946"/>
                <a:gd name="connsiteY12" fmla="*/ 80893 h 239937"/>
                <a:gd name="connsiteX13" fmla="*/ 61824 w 273946"/>
                <a:gd name="connsiteY13" fmla="*/ 159236 h 239937"/>
                <a:gd name="connsiteX14" fmla="*/ 89685 w 273946"/>
                <a:gd name="connsiteY14" fmla="*/ 186287 h 239937"/>
                <a:gd name="connsiteX15" fmla="*/ 130499 w 273946"/>
                <a:gd name="connsiteY15" fmla="*/ 196193 h 239937"/>
                <a:gd name="connsiteX16" fmla="*/ 172934 w 273946"/>
                <a:gd name="connsiteY16" fmla="*/ 196193 h 239937"/>
                <a:gd name="connsiteX17" fmla="*/ 211938 w 273946"/>
                <a:gd name="connsiteY17" fmla="*/ 186954 h 239937"/>
                <a:gd name="connsiteX18" fmla="*/ 237989 w 273946"/>
                <a:gd name="connsiteY18" fmla="*/ 161855 h 239937"/>
                <a:gd name="connsiteX19" fmla="*/ 273946 w 273946"/>
                <a:gd name="connsiteY19" fmla="*/ 193573 h 239937"/>
                <a:gd name="connsiteX20" fmla="*/ 230227 w 273946"/>
                <a:gd name="connsiteY20" fmla="*/ 227578 h 239937"/>
                <a:gd name="connsiteX21" fmla="*/ 170314 w 273946"/>
                <a:gd name="connsiteY21" fmla="*/ 239913 h 239937"/>
                <a:gd name="connsiteX22" fmla="*/ 128214 w 273946"/>
                <a:gd name="connsiteY22" fmla="*/ 239913 h 239937"/>
                <a:gd name="connsiteX23" fmla="*/ 76874 w 273946"/>
                <a:gd name="connsiteY23" fmla="*/ 230816 h 239937"/>
                <a:gd name="connsiteX24" fmla="*/ 36249 w 273946"/>
                <a:gd name="connsiteY24" fmla="*/ 205385 h 239937"/>
                <a:gd name="connsiteX25" fmla="*/ 9532 w 273946"/>
                <a:gd name="connsiteY25" fmla="*/ 167285 h 239937"/>
                <a:gd name="connsiteX26" fmla="*/ 7 w 273946"/>
                <a:gd name="connsiteY26" fmla="*/ 119993 h 239937"/>
                <a:gd name="connsiteX27" fmla="*/ 9532 w 273946"/>
                <a:gd name="connsiteY27" fmla="*/ 72606 h 23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946" h="239937">
                  <a:moveTo>
                    <a:pt x="9532" y="72606"/>
                  </a:moveTo>
                  <a:cubicBezTo>
                    <a:pt x="15803" y="58248"/>
                    <a:pt x="24888" y="45293"/>
                    <a:pt x="36250" y="34506"/>
                  </a:cubicBezTo>
                  <a:cubicBezTo>
                    <a:pt x="47975" y="23424"/>
                    <a:pt x="61783" y="14780"/>
                    <a:pt x="76874" y="9074"/>
                  </a:cubicBezTo>
                  <a:cubicBezTo>
                    <a:pt x="93278" y="2901"/>
                    <a:pt x="110688" y="-167"/>
                    <a:pt x="128214" y="25"/>
                  </a:cubicBezTo>
                  <a:lnTo>
                    <a:pt x="170314" y="26"/>
                  </a:lnTo>
                  <a:cubicBezTo>
                    <a:pt x="190888" y="-367"/>
                    <a:pt x="211295" y="3779"/>
                    <a:pt x="230084" y="12170"/>
                  </a:cubicBezTo>
                  <a:cubicBezTo>
                    <a:pt x="247084" y="19959"/>
                    <a:pt x="262000" y="31661"/>
                    <a:pt x="273613" y="46317"/>
                  </a:cubicBezTo>
                  <a:lnTo>
                    <a:pt x="238323" y="78083"/>
                  </a:lnTo>
                  <a:cubicBezTo>
                    <a:pt x="231960" y="67607"/>
                    <a:pt x="222896" y="59036"/>
                    <a:pt x="212081" y="53270"/>
                  </a:cubicBezTo>
                  <a:cubicBezTo>
                    <a:pt x="199913" y="46908"/>
                    <a:pt x="186327" y="43745"/>
                    <a:pt x="172600" y="44078"/>
                  </a:cubicBezTo>
                  <a:lnTo>
                    <a:pt x="130166" y="44079"/>
                  </a:lnTo>
                  <a:cubicBezTo>
                    <a:pt x="116000" y="43792"/>
                    <a:pt x="102001" y="47189"/>
                    <a:pt x="89542" y="53937"/>
                  </a:cubicBezTo>
                  <a:cubicBezTo>
                    <a:pt x="78040" y="60257"/>
                    <a:pt x="68462" y="69571"/>
                    <a:pt x="61824" y="80893"/>
                  </a:cubicBezTo>
                  <a:cubicBezTo>
                    <a:pt x="48429" y="105289"/>
                    <a:pt x="48429" y="134839"/>
                    <a:pt x="61824" y="159236"/>
                  </a:cubicBezTo>
                  <a:cubicBezTo>
                    <a:pt x="68463" y="170631"/>
                    <a:pt x="78099" y="179988"/>
                    <a:pt x="89685" y="186287"/>
                  </a:cubicBezTo>
                  <a:cubicBezTo>
                    <a:pt x="102205" y="193061"/>
                    <a:pt x="116267" y="196474"/>
                    <a:pt x="130499" y="196193"/>
                  </a:cubicBezTo>
                  <a:lnTo>
                    <a:pt x="172934" y="196193"/>
                  </a:lnTo>
                  <a:cubicBezTo>
                    <a:pt x="186511" y="196500"/>
                    <a:pt x="199941" y="193319"/>
                    <a:pt x="211938" y="186954"/>
                  </a:cubicBezTo>
                  <a:cubicBezTo>
                    <a:pt x="222737" y="181104"/>
                    <a:pt x="231742" y="172429"/>
                    <a:pt x="237989" y="161855"/>
                  </a:cubicBezTo>
                  <a:lnTo>
                    <a:pt x="273946" y="193573"/>
                  </a:lnTo>
                  <a:cubicBezTo>
                    <a:pt x="262186" y="208123"/>
                    <a:pt x="247223" y="219760"/>
                    <a:pt x="230227" y="227578"/>
                  </a:cubicBezTo>
                  <a:cubicBezTo>
                    <a:pt x="211421" y="236091"/>
                    <a:pt x="190954" y="240305"/>
                    <a:pt x="170314" y="239913"/>
                  </a:cubicBezTo>
                  <a:lnTo>
                    <a:pt x="128214" y="239913"/>
                  </a:lnTo>
                  <a:cubicBezTo>
                    <a:pt x="110684" y="240090"/>
                    <a:pt x="93275" y="237006"/>
                    <a:pt x="76874" y="230816"/>
                  </a:cubicBezTo>
                  <a:cubicBezTo>
                    <a:pt x="61783" y="225110"/>
                    <a:pt x="47975" y="216466"/>
                    <a:pt x="36249" y="205385"/>
                  </a:cubicBezTo>
                  <a:cubicBezTo>
                    <a:pt x="24893" y="194593"/>
                    <a:pt x="15809" y="181639"/>
                    <a:pt x="9532" y="167285"/>
                  </a:cubicBezTo>
                  <a:cubicBezTo>
                    <a:pt x="3076" y="152363"/>
                    <a:pt x="-170" y="136250"/>
                    <a:pt x="7" y="119993"/>
                  </a:cubicBezTo>
                  <a:cubicBezTo>
                    <a:pt x="-146" y="103707"/>
                    <a:pt x="3098" y="87568"/>
                    <a:pt x="9532" y="72606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DD745029-0798-774D-AF12-3C8C859AD277}"/>
                </a:ext>
              </a:extLst>
            </p:cNvPr>
            <p:cNvSpPr/>
            <p:nvPr/>
          </p:nvSpPr>
          <p:spPr>
            <a:xfrm>
              <a:off x="3605116" y="3048000"/>
              <a:ext cx="250841" cy="235488"/>
            </a:xfrm>
            <a:custGeom>
              <a:avLst/>
              <a:gdLst>
                <a:gd name="connsiteX0" fmla="*/ 201645 w 250841"/>
                <a:gd name="connsiteY0" fmla="*/ 0 h 235488"/>
                <a:gd name="connsiteX1" fmla="*/ 250841 w 250841"/>
                <a:gd name="connsiteY1" fmla="*/ 0 h 235488"/>
                <a:gd name="connsiteX2" fmla="*/ 250841 w 250841"/>
                <a:gd name="connsiteY2" fmla="*/ 128588 h 235488"/>
                <a:gd name="connsiteX3" fmla="*/ 237744 w 250841"/>
                <a:gd name="connsiteY3" fmla="*/ 188309 h 235488"/>
                <a:gd name="connsiteX4" fmla="*/ 201169 w 250841"/>
                <a:gd name="connsiteY4" fmla="*/ 223790 h 235488"/>
                <a:gd name="connsiteX5" fmla="*/ 146257 w 250841"/>
                <a:gd name="connsiteY5" fmla="*/ 235458 h 235488"/>
                <a:gd name="connsiteX6" fmla="*/ 105109 w 250841"/>
                <a:gd name="connsiteY6" fmla="*/ 235458 h 235488"/>
                <a:gd name="connsiteX7" fmla="*/ 50054 w 250841"/>
                <a:gd name="connsiteY7" fmla="*/ 223790 h 235488"/>
                <a:gd name="connsiteX8" fmla="*/ 13145 w 250841"/>
                <a:gd name="connsiteY8" fmla="*/ 188309 h 235488"/>
                <a:gd name="connsiteX9" fmla="*/ 96 w 250841"/>
                <a:gd name="connsiteY9" fmla="*/ 128588 h 235488"/>
                <a:gd name="connsiteX10" fmla="*/ 96 w 250841"/>
                <a:gd name="connsiteY10" fmla="*/ 0 h 235488"/>
                <a:gd name="connsiteX11" fmla="*/ 50007 w 250841"/>
                <a:gd name="connsiteY11" fmla="*/ 0 h 235488"/>
                <a:gd name="connsiteX12" fmla="*/ 50007 w 250841"/>
                <a:gd name="connsiteY12" fmla="*/ 128588 h 235488"/>
                <a:gd name="connsiteX13" fmla="*/ 57293 w 250841"/>
                <a:gd name="connsiteY13" fmla="*/ 165021 h 235488"/>
                <a:gd name="connsiteX14" fmla="*/ 77201 w 250841"/>
                <a:gd name="connsiteY14" fmla="*/ 185785 h 235488"/>
                <a:gd name="connsiteX15" fmla="*/ 105347 w 250841"/>
                <a:gd name="connsiteY15" fmla="*/ 192405 h 235488"/>
                <a:gd name="connsiteX16" fmla="*/ 146495 w 250841"/>
                <a:gd name="connsiteY16" fmla="*/ 192405 h 235488"/>
                <a:gd name="connsiteX17" fmla="*/ 174355 w 250841"/>
                <a:gd name="connsiteY17" fmla="*/ 185785 h 235488"/>
                <a:gd name="connsiteX18" fmla="*/ 194406 w 250841"/>
                <a:gd name="connsiteY18" fmla="*/ 165021 h 235488"/>
                <a:gd name="connsiteX19" fmla="*/ 201883 w 250841"/>
                <a:gd name="connsiteY19" fmla="*/ 128588 h 23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0841" h="235488">
                  <a:moveTo>
                    <a:pt x="201645" y="0"/>
                  </a:moveTo>
                  <a:lnTo>
                    <a:pt x="250841" y="0"/>
                  </a:lnTo>
                  <a:lnTo>
                    <a:pt x="250841" y="128588"/>
                  </a:lnTo>
                  <a:cubicBezTo>
                    <a:pt x="250841" y="152527"/>
                    <a:pt x="246476" y="172434"/>
                    <a:pt x="237744" y="188309"/>
                  </a:cubicBezTo>
                  <a:cubicBezTo>
                    <a:pt x="229535" y="203649"/>
                    <a:pt x="216751" y="216050"/>
                    <a:pt x="201169" y="223790"/>
                  </a:cubicBezTo>
                  <a:cubicBezTo>
                    <a:pt x="184018" y="231888"/>
                    <a:pt x="165218" y="235882"/>
                    <a:pt x="146257" y="235458"/>
                  </a:cubicBezTo>
                  <a:lnTo>
                    <a:pt x="105109" y="235458"/>
                  </a:lnTo>
                  <a:cubicBezTo>
                    <a:pt x="86103" y="235866"/>
                    <a:pt x="67260" y="231873"/>
                    <a:pt x="50054" y="223790"/>
                  </a:cubicBezTo>
                  <a:cubicBezTo>
                    <a:pt x="34369" y="216078"/>
                    <a:pt x="21470" y="203679"/>
                    <a:pt x="13145" y="188309"/>
                  </a:cubicBezTo>
                  <a:cubicBezTo>
                    <a:pt x="3766" y="169843"/>
                    <a:pt x="-727" y="149282"/>
                    <a:pt x="96" y="128588"/>
                  </a:cubicBezTo>
                  <a:lnTo>
                    <a:pt x="96" y="0"/>
                  </a:lnTo>
                  <a:lnTo>
                    <a:pt x="50007" y="0"/>
                  </a:lnTo>
                  <a:lnTo>
                    <a:pt x="50007" y="128588"/>
                  </a:lnTo>
                  <a:cubicBezTo>
                    <a:pt x="49510" y="141138"/>
                    <a:pt x="52008" y="153626"/>
                    <a:pt x="57293" y="165021"/>
                  </a:cubicBezTo>
                  <a:cubicBezTo>
                    <a:pt x="61583" y="173862"/>
                    <a:pt x="68548" y="181127"/>
                    <a:pt x="77201" y="185785"/>
                  </a:cubicBezTo>
                  <a:cubicBezTo>
                    <a:pt x="85897" y="190269"/>
                    <a:pt x="95564" y="192543"/>
                    <a:pt x="105347" y="192405"/>
                  </a:cubicBezTo>
                  <a:lnTo>
                    <a:pt x="146495" y="192405"/>
                  </a:lnTo>
                  <a:cubicBezTo>
                    <a:pt x="156185" y="192522"/>
                    <a:pt x="165754" y="190248"/>
                    <a:pt x="174355" y="185785"/>
                  </a:cubicBezTo>
                  <a:cubicBezTo>
                    <a:pt x="183026" y="181104"/>
                    <a:pt x="190031" y="173850"/>
                    <a:pt x="194406" y="165021"/>
                  </a:cubicBezTo>
                  <a:cubicBezTo>
                    <a:pt x="199828" y="153667"/>
                    <a:pt x="202395" y="141160"/>
                    <a:pt x="201883" y="128588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975F9138-4E41-6345-87AD-F92A172AF1F1}"/>
                </a:ext>
              </a:extLst>
            </p:cNvPr>
            <p:cNvSpPr/>
            <p:nvPr/>
          </p:nvSpPr>
          <p:spPr>
            <a:xfrm>
              <a:off x="3896439" y="3048000"/>
              <a:ext cx="246935" cy="230981"/>
            </a:xfrm>
            <a:custGeom>
              <a:avLst/>
              <a:gdLst>
                <a:gd name="connsiteX0" fmla="*/ 148685 w 246935"/>
                <a:gd name="connsiteY0" fmla="*/ 230981 h 230981"/>
                <a:gd name="connsiteX1" fmla="*/ 98488 w 246935"/>
                <a:gd name="connsiteY1" fmla="*/ 230981 h 230981"/>
                <a:gd name="connsiteX2" fmla="*/ 98488 w 246935"/>
                <a:gd name="connsiteY2" fmla="*/ 40910 h 230981"/>
                <a:gd name="connsiteX3" fmla="*/ 0 w 246935"/>
                <a:gd name="connsiteY3" fmla="*/ 40910 h 230981"/>
                <a:gd name="connsiteX4" fmla="*/ 0 w 246935"/>
                <a:gd name="connsiteY4" fmla="*/ 0 h 230981"/>
                <a:gd name="connsiteX5" fmla="*/ 246936 w 246935"/>
                <a:gd name="connsiteY5" fmla="*/ 0 h 230981"/>
                <a:gd name="connsiteX6" fmla="*/ 246936 w 246935"/>
                <a:gd name="connsiteY6" fmla="*/ 41148 h 230981"/>
                <a:gd name="connsiteX7" fmla="*/ 148828 w 246935"/>
                <a:gd name="connsiteY7" fmla="*/ 41148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35" h="230981">
                  <a:moveTo>
                    <a:pt x="148685" y="230981"/>
                  </a:moveTo>
                  <a:lnTo>
                    <a:pt x="98488" y="230981"/>
                  </a:lnTo>
                  <a:lnTo>
                    <a:pt x="98488" y="40910"/>
                  </a:lnTo>
                  <a:lnTo>
                    <a:pt x="0" y="40910"/>
                  </a:lnTo>
                  <a:lnTo>
                    <a:pt x="0" y="0"/>
                  </a:lnTo>
                  <a:lnTo>
                    <a:pt x="246936" y="0"/>
                  </a:lnTo>
                  <a:lnTo>
                    <a:pt x="246936" y="41148"/>
                  </a:lnTo>
                  <a:lnTo>
                    <a:pt x="148828" y="41148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DBDB599C-3F6A-1243-B4F0-3289FD346EE1}"/>
                </a:ext>
              </a:extLst>
            </p:cNvPr>
            <p:cNvSpPr/>
            <p:nvPr/>
          </p:nvSpPr>
          <p:spPr>
            <a:xfrm>
              <a:off x="4187618" y="3048000"/>
              <a:ext cx="49863" cy="230981"/>
            </a:xfrm>
            <a:custGeom>
              <a:avLst/>
              <a:gdLst>
                <a:gd name="connsiteX0" fmla="*/ 49864 w 49863"/>
                <a:gd name="connsiteY0" fmla="*/ 230981 h 230981"/>
                <a:gd name="connsiteX1" fmla="*/ 0 w 49863"/>
                <a:gd name="connsiteY1" fmla="*/ 230981 h 230981"/>
                <a:gd name="connsiteX2" fmla="*/ 0 w 49863"/>
                <a:gd name="connsiteY2" fmla="*/ 0 h 230981"/>
                <a:gd name="connsiteX3" fmla="*/ 49864 w 49863"/>
                <a:gd name="connsiteY3" fmla="*/ 0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863" h="230981">
                  <a:moveTo>
                    <a:pt x="49864" y="230981"/>
                  </a:moveTo>
                  <a:lnTo>
                    <a:pt x="0" y="230981"/>
                  </a:lnTo>
                  <a:lnTo>
                    <a:pt x="0" y="0"/>
                  </a:lnTo>
                  <a:lnTo>
                    <a:pt x="49864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457E7482-C7C2-574D-AACC-4FB2701E9CF2}"/>
                </a:ext>
              </a:extLst>
            </p:cNvPr>
            <p:cNvSpPr/>
            <p:nvPr/>
          </p:nvSpPr>
          <p:spPr>
            <a:xfrm>
              <a:off x="4281487" y="3048000"/>
              <a:ext cx="279511" cy="230981"/>
            </a:xfrm>
            <a:custGeom>
              <a:avLst/>
              <a:gdLst>
                <a:gd name="connsiteX0" fmla="*/ 95536 w 279511"/>
                <a:gd name="connsiteY0" fmla="*/ 107918 h 230981"/>
                <a:gd name="connsiteX1" fmla="*/ 8096 w 279511"/>
                <a:gd name="connsiteY1" fmla="*/ 0 h 230981"/>
                <a:gd name="connsiteX2" fmla="*/ 70009 w 279511"/>
                <a:gd name="connsiteY2" fmla="*/ 0 h 230981"/>
                <a:gd name="connsiteX3" fmla="*/ 137398 w 279511"/>
                <a:gd name="connsiteY3" fmla="*/ 86773 h 230981"/>
                <a:gd name="connsiteX4" fmla="*/ 143875 w 279511"/>
                <a:gd name="connsiteY4" fmla="*/ 86773 h 230981"/>
                <a:gd name="connsiteX5" fmla="*/ 210836 w 279511"/>
                <a:gd name="connsiteY5" fmla="*/ 0 h 230981"/>
                <a:gd name="connsiteX6" fmla="*/ 269796 w 279511"/>
                <a:gd name="connsiteY6" fmla="*/ 0 h 230981"/>
                <a:gd name="connsiteX7" fmla="*/ 182975 w 279511"/>
                <a:gd name="connsiteY7" fmla="*/ 108585 h 230981"/>
                <a:gd name="connsiteX8" fmla="*/ 279511 w 279511"/>
                <a:gd name="connsiteY8" fmla="*/ 230981 h 230981"/>
                <a:gd name="connsiteX9" fmla="*/ 217599 w 279511"/>
                <a:gd name="connsiteY9" fmla="*/ 230981 h 230981"/>
                <a:gd name="connsiteX10" fmla="*/ 141875 w 279511"/>
                <a:gd name="connsiteY10" fmla="*/ 133350 h 230981"/>
                <a:gd name="connsiteX11" fmla="*/ 135398 w 279511"/>
                <a:gd name="connsiteY11" fmla="*/ 133350 h 230981"/>
                <a:gd name="connsiteX12" fmla="*/ 59912 w 279511"/>
                <a:gd name="connsiteY12" fmla="*/ 230981 h 230981"/>
                <a:gd name="connsiteX13" fmla="*/ 0 w 279511"/>
                <a:gd name="connsiteY13" fmla="*/ 230981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9511" h="230981">
                  <a:moveTo>
                    <a:pt x="95536" y="107918"/>
                  </a:moveTo>
                  <a:lnTo>
                    <a:pt x="8096" y="0"/>
                  </a:lnTo>
                  <a:lnTo>
                    <a:pt x="70009" y="0"/>
                  </a:lnTo>
                  <a:lnTo>
                    <a:pt x="137398" y="86773"/>
                  </a:lnTo>
                  <a:lnTo>
                    <a:pt x="143875" y="86773"/>
                  </a:lnTo>
                  <a:lnTo>
                    <a:pt x="210836" y="0"/>
                  </a:lnTo>
                  <a:lnTo>
                    <a:pt x="269796" y="0"/>
                  </a:lnTo>
                  <a:lnTo>
                    <a:pt x="182975" y="108585"/>
                  </a:lnTo>
                  <a:lnTo>
                    <a:pt x="279511" y="230981"/>
                  </a:lnTo>
                  <a:lnTo>
                    <a:pt x="217599" y="230981"/>
                  </a:lnTo>
                  <a:lnTo>
                    <a:pt x="141875" y="133350"/>
                  </a:lnTo>
                  <a:lnTo>
                    <a:pt x="135398" y="133350"/>
                  </a:lnTo>
                  <a:lnTo>
                    <a:pt x="59912" y="230981"/>
                  </a:lnTo>
                  <a:lnTo>
                    <a:pt x="0" y="23098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1B0B34FB-FDB6-B248-82E8-7335F20E6B8A}"/>
                </a:ext>
              </a:extLst>
            </p:cNvPr>
            <p:cNvSpPr/>
            <p:nvPr/>
          </p:nvSpPr>
          <p:spPr>
            <a:xfrm>
              <a:off x="4704111" y="3043358"/>
              <a:ext cx="236397" cy="239838"/>
            </a:xfrm>
            <a:custGeom>
              <a:avLst/>
              <a:gdLst>
                <a:gd name="connsiteX0" fmla="*/ 224457 w 236397"/>
                <a:gd name="connsiteY0" fmla="*/ 203714 h 239838"/>
                <a:gd name="connsiteX1" fmla="*/ 192357 w 236397"/>
                <a:gd name="connsiteY1" fmla="*/ 230289 h 239838"/>
                <a:gd name="connsiteX2" fmla="*/ 145399 w 236397"/>
                <a:gd name="connsiteY2" fmla="*/ 239814 h 239838"/>
                <a:gd name="connsiteX3" fmla="*/ 93298 w 236397"/>
                <a:gd name="connsiteY3" fmla="*/ 239814 h 239838"/>
                <a:gd name="connsiteX4" fmla="*/ 40005 w 236397"/>
                <a:gd name="connsiteY4" fmla="*/ 229765 h 239838"/>
                <a:gd name="connsiteX5" fmla="*/ 0 w 236397"/>
                <a:gd name="connsiteY5" fmla="*/ 199619 h 239838"/>
                <a:gd name="connsiteX6" fmla="*/ 35338 w 236397"/>
                <a:gd name="connsiteY6" fmla="*/ 166948 h 239838"/>
                <a:gd name="connsiteX7" fmla="*/ 58483 w 236397"/>
                <a:gd name="connsiteY7" fmla="*/ 189617 h 239838"/>
                <a:gd name="connsiteX8" fmla="*/ 92297 w 236397"/>
                <a:gd name="connsiteY8" fmla="*/ 198047 h 239838"/>
                <a:gd name="connsiteX9" fmla="*/ 144685 w 236397"/>
                <a:gd name="connsiteY9" fmla="*/ 198047 h 239838"/>
                <a:gd name="connsiteX10" fmla="*/ 174641 w 236397"/>
                <a:gd name="connsiteY10" fmla="*/ 189617 h 239838"/>
                <a:gd name="connsiteX11" fmla="*/ 186119 w 236397"/>
                <a:gd name="connsiteY11" fmla="*/ 167281 h 239838"/>
                <a:gd name="connsiteX12" fmla="*/ 170736 w 236397"/>
                <a:gd name="connsiteY12" fmla="*/ 143469 h 239838"/>
                <a:gd name="connsiteX13" fmla="*/ 157639 w 236397"/>
                <a:gd name="connsiteY13" fmla="*/ 140230 h 239838"/>
                <a:gd name="connsiteX14" fmla="*/ 143351 w 236397"/>
                <a:gd name="connsiteY14" fmla="*/ 139087 h 239838"/>
                <a:gd name="connsiteX15" fmla="*/ 122301 w 236397"/>
                <a:gd name="connsiteY15" fmla="*/ 138135 h 239838"/>
                <a:gd name="connsiteX16" fmla="*/ 99822 w 236397"/>
                <a:gd name="connsiteY16" fmla="*/ 137182 h 239838"/>
                <a:gd name="connsiteX17" fmla="*/ 81344 w 236397"/>
                <a:gd name="connsiteY17" fmla="*/ 136372 h 239838"/>
                <a:gd name="connsiteX18" fmla="*/ 62294 w 236397"/>
                <a:gd name="connsiteY18" fmla="*/ 132610 h 239838"/>
                <a:gd name="connsiteX19" fmla="*/ 39434 w 236397"/>
                <a:gd name="connsiteY19" fmla="*/ 122276 h 239838"/>
                <a:gd name="connsiteX20" fmla="*/ 20384 w 236397"/>
                <a:gd name="connsiteY20" fmla="*/ 102511 h 239838"/>
                <a:gd name="connsiteX21" fmla="*/ 12811 w 236397"/>
                <a:gd name="connsiteY21" fmla="*/ 70936 h 239838"/>
                <a:gd name="connsiteX22" fmla="*/ 23479 w 236397"/>
                <a:gd name="connsiteY22" fmla="*/ 34360 h 239838"/>
                <a:gd name="connsiteX23" fmla="*/ 53292 w 236397"/>
                <a:gd name="connsiteY23" fmla="*/ 9261 h 239838"/>
                <a:gd name="connsiteX24" fmla="*/ 97631 w 236397"/>
                <a:gd name="connsiteY24" fmla="*/ 22 h 239838"/>
                <a:gd name="connsiteX25" fmla="*/ 148876 w 236397"/>
                <a:gd name="connsiteY25" fmla="*/ 22 h 239838"/>
                <a:gd name="connsiteX26" fmla="*/ 195786 w 236397"/>
                <a:gd name="connsiteY26" fmla="*/ 9547 h 239838"/>
                <a:gd name="connsiteX27" fmla="*/ 231410 w 236397"/>
                <a:gd name="connsiteY27" fmla="*/ 36313 h 239838"/>
                <a:gd name="connsiteX28" fmla="*/ 198406 w 236397"/>
                <a:gd name="connsiteY28" fmla="*/ 66745 h 239838"/>
                <a:gd name="connsiteX29" fmla="*/ 178641 w 236397"/>
                <a:gd name="connsiteY29" fmla="*/ 47695 h 239838"/>
                <a:gd name="connsiteX30" fmla="*/ 149162 w 236397"/>
                <a:gd name="connsiteY30" fmla="*/ 40741 h 239838"/>
                <a:gd name="connsiteX31" fmla="*/ 98012 w 236397"/>
                <a:gd name="connsiteY31" fmla="*/ 40742 h 239838"/>
                <a:gd name="connsiteX32" fmla="*/ 71771 w 236397"/>
                <a:gd name="connsiteY32" fmla="*/ 48505 h 239838"/>
                <a:gd name="connsiteX33" fmla="*/ 61722 w 236397"/>
                <a:gd name="connsiteY33" fmla="*/ 68602 h 239838"/>
                <a:gd name="connsiteX34" fmla="*/ 66104 w 236397"/>
                <a:gd name="connsiteY34" fmla="*/ 82366 h 239838"/>
                <a:gd name="connsiteX35" fmla="*/ 76962 w 236397"/>
                <a:gd name="connsiteY35" fmla="*/ 89462 h 239838"/>
                <a:gd name="connsiteX36" fmla="*/ 89916 w 236397"/>
                <a:gd name="connsiteY36" fmla="*/ 92224 h 239838"/>
                <a:gd name="connsiteX37" fmla="*/ 104204 w 236397"/>
                <a:gd name="connsiteY37" fmla="*/ 93034 h 239838"/>
                <a:gd name="connsiteX38" fmla="*/ 125444 w 236397"/>
                <a:gd name="connsiteY38" fmla="*/ 93986 h 239838"/>
                <a:gd name="connsiteX39" fmla="*/ 148114 w 236397"/>
                <a:gd name="connsiteY39" fmla="*/ 94986 h 239838"/>
                <a:gd name="connsiteX40" fmla="*/ 166592 w 236397"/>
                <a:gd name="connsiteY40" fmla="*/ 96130 h 239838"/>
                <a:gd name="connsiteX41" fmla="*/ 185642 w 236397"/>
                <a:gd name="connsiteY41" fmla="*/ 99844 h 239838"/>
                <a:gd name="connsiteX42" fmla="*/ 208836 w 236397"/>
                <a:gd name="connsiteY42" fmla="*/ 110846 h 239838"/>
                <a:gd name="connsiteX43" fmla="*/ 236315 w 236397"/>
                <a:gd name="connsiteY43" fmla="*/ 164757 h 239838"/>
                <a:gd name="connsiteX44" fmla="*/ 224457 w 236397"/>
                <a:gd name="connsiteY44" fmla="*/ 203715 h 2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36397" h="239838">
                  <a:moveTo>
                    <a:pt x="224457" y="203714"/>
                  </a:moveTo>
                  <a:cubicBezTo>
                    <a:pt x="216363" y="215318"/>
                    <a:pt x="205268" y="224503"/>
                    <a:pt x="192357" y="230289"/>
                  </a:cubicBezTo>
                  <a:cubicBezTo>
                    <a:pt x="177603" y="236900"/>
                    <a:pt x="161564" y="240153"/>
                    <a:pt x="145399" y="239814"/>
                  </a:cubicBezTo>
                  <a:lnTo>
                    <a:pt x="93298" y="239814"/>
                  </a:lnTo>
                  <a:cubicBezTo>
                    <a:pt x="75040" y="240069"/>
                    <a:pt x="56917" y="236652"/>
                    <a:pt x="40005" y="229765"/>
                  </a:cubicBezTo>
                  <a:cubicBezTo>
                    <a:pt x="24353" y="223229"/>
                    <a:pt x="10597" y="212863"/>
                    <a:pt x="0" y="199619"/>
                  </a:cubicBezTo>
                  <a:lnTo>
                    <a:pt x="35338" y="166948"/>
                  </a:lnTo>
                  <a:cubicBezTo>
                    <a:pt x="40904" y="176425"/>
                    <a:pt x="48893" y="184249"/>
                    <a:pt x="58483" y="189617"/>
                  </a:cubicBezTo>
                  <a:cubicBezTo>
                    <a:pt x="68808" y="195375"/>
                    <a:pt x="80478" y="198285"/>
                    <a:pt x="92297" y="198047"/>
                  </a:cubicBezTo>
                  <a:lnTo>
                    <a:pt x="144685" y="198047"/>
                  </a:lnTo>
                  <a:cubicBezTo>
                    <a:pt x="155318" y="198539"/>
                    <a:pt x="165825" y="195582"/>
                    <a:pt x="174641" y="189617"/>
                  </a:cubicBezTo>
                  <a:cubicBezTo>
                    <a:pt x="181992" y="184587"/>
                    <a:pt x="186308" y="176187"/>
                    <a:pt x="186119" y="167281"/>
                  </a:cubicBezTo>
                  <a:cubicBezTo>
                    <a:pt x="186969" y="156777"/>
                    <a:pt x="180660" y="147012"/>
                    <a:pt x="170736" y="143469"/>
                  </a:cubicBezTo>
                  <a:cubicBezTo>
                    <a:pt x="166540" y="141793"/>
                    <a:pt x="162133" y="140704"/>
                    <a:pt x="157639" y="140230"/>
                  </a:cubicBezTo>
                  <a:cubicBezTo>
                    <a:pt x="154464" y="139817"/>
                    <a:pt x="149701" y="139436"/>
                    <a:pt x="143351" y="139087"/>
                  </a:cubicBezTo>
                  <a:lnTo>
                    <a:pt x="122301" y="138135"/>
                  </a:lnTo>
                  <a:lnTo>
                    <a:pt x="99822" y="137182"/>
                  </a:lnTo>
                  <a:lnTo>
                    <a:pt x="81344" y="136372"/>
                  </a:lnTo>
                  <a:cubicBezTo>
                    <a:pt x="74895" y="135681"/>
                    <a:pt x="68521" y="134422"/>
                    <a:pt x="62294" y="132610"/>
                  </a:cubicBezTo>
                  <a:cubicBezTo>
                    <a:pt x="54183" y="130374"/>
                    <a:pt x="46470" y="126887"/>
                    <a:pt x="39434" y="122276"/>
                  </a:cubicBezTo>
                  <a:cubicBezTo>
                    <a:pt x="31661" y="117224"/>
                    <a:pt x="25146" y="110464"/>
                    <a:pt x="20384" y="102511"/>
                  </a:cubicBezTo>
                  <a:cubicBezTo>
                    <a:pt x="14999" y="92885"/>
                    <a:pt x="12378" y="81957"/>
                    <a:pt x="12811" y="70936"/>
                  </a:cubicBezTo>
                  <a:cubicBezTo>
                    <a:pt x="12578" y="57944"/>
                    <a:pt x="16298" y="45189"/>
                    <a:pt x="23479" y="34360"/>
                  </a:cubicBezTo>
                  <a:cubicBezTo>
                    <a:pt x="30977" y="23463"/>
                    <a:pt x="41277" y="14792"/>
                    <a:pt x="53292" y="9261"/>
                  </a:cubicBezTo>
                  <a:cubicBezTo>
                    <a:pt x="67181" y="2862"/>
                    <a:pt x="82343" y="-297"/>
                    <a:pt x="97631" y="22"/>
                  </a:cubicBezTo>
                  <a:lnTo>
                    <a:pt x="148876" y="22"/>
                  </a:lnTo>
                  <a:cubicBezTo>
                    <a:pt x="165015" y="-200"/>
                    <a:pt x="181013" y="3048"/>
                    <a:pt x="195786" y="9547"/>
                  </a:cubicBezTo>
                  <a:cubicBezTo>
                    <a:pt x="209517" y="15686"/>
                    <a:pt x="221691" y="24834"/>
                    <a:pt x="231410" y="36313"/>
                  </a:cubicBezTo>
                  <a:lnTo>
                    <a:pt x="198406" y="66745"/>
                  </a:lnTo>
                  <a:cubicBezTo>
                    <a:pt x="193698" y="58696"/>
                    <a:pt x="186858" y="52103"/>
                    <a:pt x="178641" y="47695"/>
                  </a:cubicBezTo>
                  <a:cubicBezTo>
                    <a:pt x="169566" y="42908"/>
                    <a:pt x="159420" y="40515"/>
                    <a:pt x="149162" y="40741"/>
                  </a:cubicBezTo>
                  <a:lnTo>
                    <a:pt x="98012" y="40742"/>
                  </a:lnTo>
                  <a:cubicBezTo>
                    <a:pt x="88640" y="40298"/>
                    <a:pt x="79393" y="43033"/>
                    <a:pt x="71771" y="48505"/>
                  </a:cubicBezTo>
                  <a:cubicBezTo>
                    <a:pt x="65344" y="53164"/>
                    <a:pt x="61593" y="60665"/>
                    <a:pt x="61722" y="68602"/>
                  </a:cubicBezTo>
                  <a:cubicBezTo>
                    <a:pt x="61454" y="73571"/>
                    <a:pt x="63012" y="78467"/>
                    <a:pt x="66104" y="82366"/>
                  </a:cubicBezTo>
                  <a:cubicBezTo>
                    <a:pt x="68997" y="85690"/>
                    <a:pt x="72756" y="88147"/>
                    <a:pt x="76962" y="89462"/>
                  </a:cubicBezTo>
                  <a:cubicBezTo>
                    <a:pt x="81165" y="90858"/>
                    <a:pt x="85509" y="91785"/>
                    <a:pt x="89916" y="92224"/>
                  </a:cubicBezTo>
                  <a:cubicBezTo>
                    <a:pt x="93154" y="92462"/>
                    <a:pt x="97965" y="92700"/>
                    <a:pt x="104204" y="93034"/>
                  </a:cubicBezTo>
                  <a:cubicBezTo>
                    <a:pt x="110442" y="93367"/>
                    <a:pt x="117681" y="93701"/>
                    <a:pt x="125444" y="93986"/>
                  </a:cubicBezTo>
                  <a:lnTo>
                    <a:pt x="148114" y="94986"/>
                  </a:lnTo>
                  <a:cubicBezTo>
                    <a:pt x="155448" y="95320"/>
                    <a:pt x="161592" y="95701"/>
                    <a:pt x="166592" y="96130"/>
                  </a:cubicBezTo>
                  <a:cubicBezTo>
                    <a:pt x="173070" y="96589"/>
                    <a:pt x="179467" y="97836"/>
                    <a:pt x="185642" y="99844"/>
                  </a:cubicBezTo>
                  <a:cubicBezTo>
                    <a:pt x="193864" y="102372"/>
                    <a:pt x="201677" y="106077"/>
                    <a:pt x="208836" y="110846"/>
                  </a:cubicBezTo>
                  <a:cubicBezTo>
                    <a:pt x="226965" y="122620"/>
                    <a:pt x="237439" y="143169"/>
                    <a:pt x="236315" y="164757"/>
                  </a:cubicBezTo>
                  <a:cubicBezTo>
                    <a:pt x="236443" y="178651"/>
                    <a:pt x="232304" y="192249"/>
                    <a:pt x="224457" y="20371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F7CE9B94-7138-4D49-9639-8BAE8F1601A3}"/>
                </a:ext>
              </a:extLst>
            </p:cNvPr>
            <p:cNvSpPr/>
            <p:nvPr/>
          </p:nvSpPr>
          <p:spPr>
            <a:xfrm>
              <a:off x="4971284" y="3043325"/>
              <a:ext cx="299374" cy="239806"/>
            </a:xfrm>
            <a:custGeom>
              <a:avLst/>
              <a:gdLst>
                <a:gd name="connsiteX0" fmla="*/ 9576 w 299374"/>
                <a:gd name="connsiteY0" fmla="*/ 72588 h 239806"/>
                <a:gd name="connsiteX1" fmla="*/ 36437 w 299374"/>
                <a:gd name="connsiteY1" fmla="*/ 34488 h 239806"/>
                <a:gd name="connsiteX2" fmla="*/ 77251 w 299374"/>
                <a:gd name="connsiteY2" fmla="*/ 9056 h 239806"/>
                <a:gd name="connsiteX3" fmla="*/ 128258 w 299374"/>
                <a:gd name="connsiteY3" fmla="*/ 7 h 239806"/>
                <a:gd name="connsiteX4" fmla="*/ 171121 w 299374"/>
                <a:gd name="connsiteY4" fmla="*/ 8 h 239806"/>
                <a:gd name="connsiteX5" fmla="*/ 222127 w 299374"/>
                <a:gd name="connsiteY5" fmla="*/ 9056 h 239806"/>
                <a:gd name="connsiteX6" fmla="*/ 262941 w 299374"/>
                <a:gd name="connsiteY6" fmla="*/ 34488 h 239806"/>
                <a:gd name="connsiteX7" fmla="*/ 289849 w 299374"/>
                <a:gd name="connsiteY7" fmla="*/ 72588 h 239806"/>
                <a:gd name="connsiteX8" fmla="*/ 289849 w 299374"/>
                <a:gd name="connsiteY8" fmla="*/ 167172 h 239806"/>
                <a:gd name="connsiteX9" fmla="*/ 262941 w 299374"/>
                <a:gd name="connsiteY9" fmla="*/ 205272 h 239806"/>
                <a:gd name="connsiteX10" fmla="*/ 222127 w 299374"/>
                <a:gd name="connsiteY10" fmla="*/ 230703 h 239806"/>
                <a:gd name="connsiteX11" fmla="*/ 171121 w 299374"/>
                <a:gd name="connsiteY11" fmla="*/ 239800 h 239806"/>
                <a:gd name="connsiteX12" fmla="*/ 128258 w 299374"/>
                <a:gd name="connsiteY12" fmla="*/ 239799 h 239806"/>
                <a:gd name="connsiteX13" fmla="*/ 77252 w 299374"/>
                <a:gd name="connsiteY13" fmla="*/ 230703 h 239806"/>
                <a:gd name="connsiteX14" fmla="*/ 36438 w 299374"/>
                <a:gd name="connsiteY14" fmla="*/ 205271 h 239806"/>
                <a:gd name="connsiteX15" fmla="*/ 4 w 299374"/>
                <a:gd name="connsiteY15" fmla="*/ 119975 h 239806"/>
                <a:gd name="connsiteX16" fmla="*/ 9577 w 299374"/>
                <a:gd name="connsiteY16" fmla="*/ 72588 h 239806"/>
                <a:gd name="connsiteX17" fmla="*/ 61535 w 299374"/>
                <a:gd name="connsiteY17" fmla="*/ 159408 h 239806"/>
                <a:gd name="connsiteX18" fmla="*/ 89063 w 299374"/>
                <a:gd name="connsiteY18" fmla="*/ 186602 h 239806"/>
                <a:gd name="connsiteX19" fmla="*/ 128592 w 299374"/>
                <a:gd name="connsiteY19" fmla="*/ 196508 h 239806"/>
                <a:gd name="connsiteX20" fmla="*/ 171025 w 299374"/>
                <a:gd name="connsiteY20" fmla="*/ 196508 h 239806"/>
                <a:gd name="connsiteX21" fmla="*/ 210840 w 299374"/>
                <a:gd name="connsiteY21" fmla="*/ 186602 h 239806"/>
                <a:gd name="connsiteX22" fmla="*/ 238367 w 299374"/>
                <a:gd name="connsiteY22" fmla="*/ 159408 h 239806"/>
                <a:gd name="connsiteX23" fmla="*/ 238367 w 299374"/>
                <a:gd name="connsiteY23" fmla="*/ 80541 h 239806"/>
                <a:gd name="connsiteX24" fmla="*/ 210840 w 299374"/>
                <a:gd name="connsiteY24" fmla="*/ 53490 h 239806"/>
                <a:gd name="connsiteX25" fmla="*/ 171025 w 299374"/>
                <a:gd name="connsiteY25" fmla="*/ 43632 h 239806"/>
                <a:gd name="connsiteX26" fmla="*/ 128591 w 299374"/>
                <a:gd name="connsiteY26" fmla="*/ 43632 h 239806"/>
                <a:gd name="connsiteX27" fmla="*/ 89062 w 299374"/>
                <a:gd name="connsiteY27" fmla="*/ 53490 h 239806"/>
                <a:gd name="connsiteX28" fmla="*/ 61535 w 299374"/>
                <a:gd name="connsiteY28" fmla="*/ 80541 h 239806"/>
                <a:gd name="connsiteX29" fmla="*/ 61535 w 299374"/>
                <a:gd name="connsiteY29" fmla="*/ 159408 h 2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99374" h="239806">
                  <a:moveTo>
                    <a:pt x="9576" y="72588"/>
                  </a:moveTo>
                  <a:cubicBezTo>
                    <a:pt x="15866" y="58205"/>
                    <a:pt x="25003" y="45244"/>
                    <a:pt x="36437" y="34488"/>
                  </a:cubicBezTo>
                  <a:cubicBezTo>
                    <a:pt x="48249" y="23425"/>
                    <a:pt x="62116" y="14785"/>
                    <a:pt x="77251" y="9056"/>
                  </a:cubicBezTo>
                  <a:cubicBezTo>
                    <a:pt x="93545" y="2903"/>
                    <a:pt x="110842" y="-165"/>
                    <a:pt x="128258" y="7"/>
                  </a:cubicBezTo>
                  <a:lnTo>
                    <a:pt x="171121" y="8"/>
                  </a:lnTo>
                  <a:cubicBezTo>
                    <a:pt x="188538" y="-174"/>
                    <a:pt x="205835" y="2895"/>
                    <a:pt x="222127" y="9056"/>
                  </a:cubicBezTo>
                  <a:cubicBezTo>
                    <a:pt x="237269" y="14772"/>
                    <a:pt x="251138" y="23413"/>
                    <a:pt x="262941" y="34488"/>
                  </a:cubicBezTo>
                  <a:cubicBezTo>
                    <a:pt x="274404" y="45230"/>
                    <a:pt x="283560" y="58193"/>
                    <a:pt x="289849" y="72588"/>
                  </a:cubicBezTo>
                  <a:cubicBezTo>
                    <a:pt x="302550" y="102837"/>
                    <a:pt x="302550" y="136923"/>
                    <a:pt x="289849" y="167172"/>
                  </a:cubicBezTo>
                  <a:cubicBezTo>
                    <a:pt x="283572" y="181574"/>
                    <a:pt x="274415" y="194539"/>
                    <a:pt x="262941" y="205272"/>
                  </a:cubicBezTo>
                  <a:cubicBezTo>
                    <a:pt x="251138" y="216346"/>
                    <a:pt x="237269" y="224988"/>
                    <a:pt x="222127" y="230703"/>
                  </a:cubicBezTo>
                  <a:cubicBezTo>
                    <a:pt x="205838" y="236881"/>
                    <a:pt x="188540" y="239966"/>
                    <a:pt x="171121" y="239800"/>
                  </a:cubicBezTo>
                  <a:lnTo>
                    <a:pt x="128258" y="239799"/>
                  </a:lnTo>
                  <a:cubicBezTo>
                    <a:pt x="110839" y="239957"/>
                    <a:pt x="93543" y="236872"/>
                    <a:pt x="77252" y="230703"/>
                  </a:cubicBezTo>
                  <a:cubicBezTo>
                    <a:pt x="62116" y="224975"/>
                    <a:pt x="48250" y="216335"/>
                    <a:pt x="36438" y="205271"/>
                  </a:cubicBezTo>
                  <a:cubicBezTo>
                    <a:pt x="12933" y="183162"/>
                    <a:pt x="-274" y="152243"/>
                    <a:pt x="4" y="119975"/>
                  </a:cubicBezTo>
                  <a:cubicBezTo>
                    <a:pt x="-134" y="103686"/>
                    <a:pt x="3126" y="87546"/>
                    <a:pt x="9577" y="72588"/>
                  </a:cubicBezTo>
                  <a:close/>
                  <a:moveTo>
                    <a:pt x="61535" y="159408"/>
                  </a:moveTo>
                  <a:cubicBezTo>
                    <a:pt x="68082" y="170797"/>
                    <a:pt x="77595" y="180195"/>
                    <a:pt x="89063" y="186602"/>
                  </a:cubicBezTo>
                  <a:cubicBezTo>
                    <a:pt x="101147" y="193302"/>
                    <a:pt x="114776" y="196717"/>
                    <a:pt x="128592" y="196508"/>
                  </a:cubicBezTo>
                  <a:lnTo>
                    <a:pt x="171025" y="196508"/>
                  </a:lnTo>
                  <a:cubicBezTo>
                    <a:pt x="184934" y="196741"/>
                    <a:pt x="198661" y="193325"/>
                    <a:pt x="210840" y="186602"/>
                  </a:cubicBezTo>
                  <a:cubicBezTo>
                    <a:pt x="222317" y="180209"/>
                    <a:pt x="231834" y="170807"/>
                    <a:pt x="238367" y="159408"/>
                  </a:cubicBezTo>
                  <a:cubicBezTo>
                    <a:pt x="251766" y="134827"/>
                    <a:pt x="251766" y="105123"/>
                    <a:pt x="238367" y="80541"/>
                  </a:cubicBezTo>
                  <a:cubicBezTo>
                    <a:pt x="231790" y="69214"/>
                    <a:pt x="222280" y="59869"/>
                    <a:pt x="210840" y="53490"/>
                  </a:cubicBezTo>
                  <a:cubicBezTo>
                    <a:pt x="198657" y="46784"/>
                    <a:pt x="184930" y="43385"/>
                    <a:pt x="171025" y="43632"/>
                  </a:cubicBezTo>
                  <a:lnTo>
                    <a:pt x="128591" y="43632"/>
                  </a:lnTo>
                  <a:cubicBezTo>
                    <a:pt x="114780" y="43408"/>
                    <a:pt x="101151" y="46807"/>
                    <a:pt x="89062" y="53490"/>
                  </a:cubicBezTo>
                  <a:cubicBezTo>
                    <a:pt x="77633" y="59884"/>
                    <a:pt x="68127" y="69226"/>
                    <a:pt x="61535" y="80541"/>
                  </a:cubicBezTo>
                  <a:cubicBezTo>
                    <a:pt x="48136" y="105123"/>
                    <a:pt x="48136" y="134827"/>
                    <a:pt x="61535" y="159408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6253D6B3-EB51-584D-B310-3191AF62D1FA}"/>
                </a:ext>
              </a:extLst>
            </p:cNvPr>
            <p:cNvSpPr/>
            <p:nvPr/>
          </p:nvSpPr>
          <p:spPr>
            <a:xfrm>
              <a:off x="5311997" y="3048000"/>
              <a:ext cx="180688" cy="230981"/>
            </a:xfrm>
            <a:custGeom>
              <a:avLst/>
              <a:gdLst>
                <a:gd name="connsiteX0" fmla="*/ 0 w 180688"/>
                <a:gd name="connsiteY0" fmla="*/ 0 h 230981"/>
                <a:gd name="connsiteX1" fmla="*/ 50197 w 180688"/>
                <a:gd name="connsiteY1" fmla="*/ 0 h 230981"/>
                <a:gd name="connsiteX2" fmla="*/ 50197 w 180688"/>
                <a:gd name="connsiteY2" fmla="*/ 189547 h 230981"/>
                <a:gd name="connsiteX3" fmla="*/ 180689 w 180688"/>
                <a:gd name="connsiteY3" fmla="*/ 189547 h 230981"/>
                <a:gd name="connsiteX4" fmla="*/ 180689 w 180688"/>
                <a:gd name="connsiteY4" fmla="*/ 230981 h 230981"/>
                <a:gd name="connsiteX5" fmla="*/ 0 w 180688"/>
                <a:gd name="connsiteY5" fmla="*/ 230981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688" h="230981">
                  <a:moveTo>
                    <a:pt x="0" y="0"/>
                  </a:moveTo>
                  <a:lnTo>
                    <a:pt x="50197" y="0"/>
                  </a:lnTo>
                  <a:lnTo>
                    <a:pt x="50197" y="189547"/>
                  </a:lnTo>
                  <a:lnTo>
                    <a:pt x="180689" y="189547"/>
                  </a:lnTo>
                  <a:lnTo>
                    <a:pt x="180689" y="230981"/>
                  </a:lnTo>
                  <a:lnTo>
                    <a:pt x="0" y="23098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FAA53AE0-ADC4-C34D-BEAD-C8CD991D09EB}"/>
                </a:ext>
              </a:extLst>
            </p:cNvPr>
            <p:cNvSpPr/>
            <p:nvPr/>
          </p:nvSpPr>
          <p:spPr>
            <a:xfrm>
              <a:off x="5523372" y="3048000"/>
              <a:ext cx="251140" cy="235488"/>
            </a:xfrm>
            <a:custGeom>
              <a:avLst/>
              <a:gdLst>
                <a:gd name="connsiteX0" fmla="*/ 201867 w 251140"/>
                <a:gd name="connsiteY0" fmla="*/ 0 h 235488"/>
                <a:gd name="connsiteX1" fmla="*/ 251063 w 251140"/>
                <a:gd name="connsiteY1" fmla="*/ 0 h 235488"/>
                <a:gd name="connsiteX2" fmla="*/ 251063 w 251140"/>
                <a:gd name="connsiteY2" fmla="*/ 128588 h 235488"/>
                <a:gd name="connsiteX3" fmla="*/ 237966 w 251140"/>
                <a:gd name="connsiteY3" fmla="*/ 188309 h 235488"/>
                <a:gd name="connsiteX4" fmla="*/ 201343 w 251140"/>
                <a:gd name="connsiteY4" fmla="*/ 223790 h 235488"/>
                <a:gd name="connsiteX5" fmla="*/ 146479 w 251140"/>
                <a:gd name="connsiteY5" fmla="*/ 235458 h 235488"/>
                <a:gd name="connsiteX6" fmla="*/ 105331 w 251140"/>
                <a:gd name="connsiteY6" fmla="*/ 235458 h 235488"/>
                <a:gd name="connsiteX7" fmla="*/ 50276 w 251140"/>
                <a:gd name="connsiteY7" fmla="*/ 223790 h 235488"/>
                <a:gd name="connsiteX8" fmla="*/ 13367 w 251140"/>
                <a:gd name="connsiteY8" fmla="*/ 188309 h 235488"/>
                <a:gd name="connsiteX9" fmla="*/ 79 w 251140"/>
                <a:gd name="connsiteY9" fmla="*/ 128588 h 235488"/>
                <a:gd name="connsiteX10" fmla="*/ 80 w 251140"/>
                <a:gd name="connsiteY10" fmla="*/ 0 h 235488"/>
                <a:gd name="connsiteX11" fmla="*/ 49943 w 251140"/>
                <a:gd name="connsiteY11" fmla="*/ 0 h 235488"/>
                <a:gd name="connsiteX12" fmla="*/ 49943 w 251140"/>
                <a:gd name="connsiteY12" fmla="*/ 128588 h 235488"/>
                <a:gd name="connsiteX13" fmla="*/ 57230 w 251140"/>
                <a:gd name="connsiteY13" fmla="*/ 165021 h 235488"/>
                <a:gd name="connsiteX14" fmla="*/ 77327 w 251140"/>
                <a:gd name="connsiteY14" fmla="*/ 185738 h 235488"/>
                <a:gd name="connsiteX15" fmla="*/ 105521 w 251140"/>
                <a:gd name="connsiteY15" fmla="*/ 192357 h 235488"/>
                <a:gd name="connsiteX16" fmla="*/ 146670 w 251140"/>
                <a:gd name="connsiteY16" fmla="*/ 192357 h 235488"/>
                <a:gd name="connsiteX17" fmla="*/ 174530 w 251140"/>
                <a:gd name="connsiteY17" fmla="*/ 185738 h 235488"/>
                <a:gd name="connsiteX18" fmla="*/ 194580 w 251140"/>
                <a:gd name="connsiteY18" fmla="*/ 164973 h 235488"/>
                <a:gd name="connsiteX19" fmla="*/ 202057 w 251140"/>
                <a:gd name="connsiteY19" fmla="*/ 128540 h 23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1140" h="235488">
                  <a:moveTo>
                    <a:pt x="201867" y="0"/>
                  </a:moveTo>
                  <a:lnTo>
                    <a:pt x="251063" y="0"/>
                  </a:lnTo>
                  <a:lnTo>
                    <a:pt x="251063" y="128588"/>
                  </a:lnTo>
                  <a:cubicBezTo>
                    <a:pt x="251799" y="149280"/>
                    <a:pt x="247294" y="169823"/>
                    <a:pt x="237966" y="188309"/>
                  </a:cubicBezTo>
                  <a:cubicBezTo>
                    <a:pt x="229752" y="203662"/>
                    <a:pt x="216948" y="216066"/>
                    <a:pt x="201343" y="223790"/>
                  </a:cubicBezTo>
                  <a:cubicBezTo>
                    <a:pt x="184209" y="231887"/>
                    <a:pt x="165425" y="235882"/>
                    <a:pt x="146479" y="235458"/>
                  </a:cubicBezTo>
                  <a:lnTo>
                    <a:pt x="105331" y="235458"/>
                  </a:lnTo>
                  <a:cubicBezTo>
                    <a:pt x="86324" y="235872"/>
                    <a:pt x="67481" y="231878"/>
                    <a:pt x="50276" y="223790"/>
                  </a:cubicBezTo>
                  <a:cubicBezTo>
                    <a:pt x="34590" y="216078"/>
                    <a:pt x="21691" y="203679"/>
                    <a:pt x="13367" y="188309"/>
                  </a:cubicBezTo>
                  <a:cubicBezTo>
                    <a:pt x="3906" y="169865"/>
                    <a:pt x="-669" y="149303"/>
                    <a:pt x="79" y="128588"/>
                  </a:cubicBezTo>
                  <a:lnTo>
                    <a:pt x="80" y="0"/>
                  </a:lnTo>
                  <a:lnTo>
                    <a:pt x="49943" y="0"/>
                  </a:lnTo>
                  <a:lnTo>
                    <a:pt x="49943" y="128588"/>
                  </a:lnTo>
                  <a:cubicBezTo>
                    <a:pt x="49446" y="141138"/>
                    <a:pt x="51944" y="153626"/>
                    <a:pt x="57230" y="165021"/>
                  </a:cubicBezTo>
                  <a:cubicBezTo>
                    <a:pt x="61590" y="173863"/>
                    <a:pt x="68621" y="181110"/>
                    <a:pt x="77327" y="185738"/>
                  </a:cubicBezTo>
                  <a:cubicBezTo>
                    <a:pt x="86041" y="190222"/>
                    <a:pt x="95723" y="192496"/>
                    <a:pt x="105521" y="192357"/>
                  </a:cubicBezTo>
                  <a:lnTo>
                    <a:pt x="146670" y="192357"/>
                  </a:lnTo>
                  <a:cubicBezTo>
                    <a:pt x="156359" y="192474"/>
                    <a:pt x="165928" y="190200"/>
                    <a:pt x="174530" y="185738"/>
                  </a:cubicBezTo>
                  <a:cubicBezTo>
                    <a:pt x="183200" y="181057"/>
                    <a:pt x="190206" y="173802"/>
                    <a:pt x="194580" y="164973"/>
                  </a:cubicBezTo>
                  <a:cubicBezTo>
                    <a:pt x="199978" y="153611"/>
                    <a:pt x="202544" y="141110"/>
                    <a:pt x="202057" y="12854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1E672F1F-F0F9-C34C-A811-24D44A7AF6C2}"/>
                </a:ext>
              </a:extLst>
            </p:cNvPr>
            <p:cNvSpPr/>
            <p:nvPr/>
          </p:nvSpPr>
          <p:spPr>
            <a:xfrm>
              <a:off x="5815012" y="3048000"/>
              <a:ext cx="246792" cy="230981"/>
            </a:xfrm>
            <a:custGeom>
              <a:avLst/>
              <a:gdLst>
                <a:gd name="connsiteX0" fmla="*/ 148542 w 246792"/>
                <a:gd name="connsiteY0" fmla="*/ 230981 h 230981"/>
                <a:gd name="connsiteX1" fmla="*/ 98346 w 246792"/>
                <a:gd name="connsiteY1" fmla="*/ 230981 h 230981"/>
                <a:gd name="connsiteX2" fmla="*/ 98346 w 246792"/>
                <a:gd name="connsiteY2" fmla="*/ 40910 h 230981"/>
                <a:gd name="connsiteX3" fmla="*/ 0 w 246792"/>
                <a:gd name="connsiteY3" fmla="*/ 40910 h 230981"/>
                <a:gd name="connsiteX4" fmla="*/ 0 w 246792"/>
                <a:gd name="connsiteY4" fmla="*/ 0 h 230981"/>
                <a:gd name="connsiteX5" fmla="*/ 246793 w 246792"/>
                <a:gd name="connsiteY5" fmla="*/ 0 h 230981"/>
                <a:gd name="connsiteX6" fmla="*/ 246793 w 246792"/>
                <a:gd name="connsiteY6" fmla="*/ 41148 h 230981"/>
                <a:gd name="connsiteX7" fmla="*/ 148637 w 246792"/>
                <a:gd name="connsiteY7" fmla="*/ 41148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792" h="230981">
                  <a:moveTo>
                    <a:pt x="148542" y="230981"/>
                  </a:moveTo>
                  <a:lnTo>
                    <a:pt x="98346" y="230981"/>
                  </a:lnTo>
                  <a:lnTo>
                    <a:pt x="98346" y="40910"/>
                  </a:lnTo>
                  <a:lnTo>
                    <a:pt x="0" y="40910"/>
                  </a:lnTo>
                  <a:lnTo>
                    <a:pt x="0" y="0"/>
                  </a:lnTo>
                  <a:lnTo>
                    <a:pt x="246793" y="0"/>
                  </a:lnTo>
                  <a:lnTo>
                    <a:pt x="246793" y="41148"/>
                  </a:lnTo>
                  <a:lnTo>
                    <a:pt x="148637" y="41148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C0496CE5-3CD4-F143-808A-D0A5F690BFDC}"/>
                </a:ext>
              </a:extLst>
            </p:cNvPr>
            <p:cNvSpPr/>
            <p:nvPr/>
          </p:nvSpPr>
          <p:spPr>
            <a:xfrm>
              <a:off x="6106048" y="3048000"/>
              <a:ext cx="49863" cy="230981"/>
            </a:xfrm>
            <a:custGeom>
              <a:avLst/>
              <a:gdLst>
                <a:gd name="connsiteX0" fmla="*/ 49863 w 49863"/>
                <a:gd name="connsiteY0" fmla="*/ 230981 h 230981"/>
                <a:gd name="connsiteX1" fmla="*/ 0 w 49863"/>
                <a:gd name="connsiteY1" fmla="*/ 230981 h 230981"/>
                <a:gd name="connsiteX2" fmla="*/ 0 w 49863"/>
                <a:gd name="connsiteY2" fmla="*/ 0 h 230981"/>
                <a:gd name="connsiteX3" fmla="*/ 49863 w 49863"/>
                <a:gd name="connsiteY3" fmla="*/ 0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863" h="230981">
                  <a:moveTo>
                    <a:pt x="49863" y="230981"/>
                  </a:moveTo>
                  <a:lnTo>
                    <a:pt x="0" y="230981"/>
                  </a:lnTo>
                  <a:lnTo>
                    <a:pt x="0" y="0"/>
                  </a:lnTo>
                  <a:lnTo>
                    <a:pt x="49863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D3BEFC39-B857-ED4A-A779-AE25A7AFB619}"/>
                </a:ext>
              </a:extLst>
            </p:cNvPr>
            <p:cNvSpPr/>
            <p:nvPr/>
          </p:nvSpPr>
          <p:spPr>
            <a:xfrm>
              <a:off x="6203537" y="3043324"/>
              <a:ext cx="299371" cy="239806"/>
            </a:xfrm>
            <a:custGeom>
              <a:avLst/>
              <a:gdLst>
                <a:gd name="connsiteX0" fmla="*/ 9525 w 299371"/>
                <a:gd name="connsiteY0" fmla="*/ 72588 h 239806"/>
                <a:gd name="connsiteX1" fmla="*/ 36433 w 299371"/>
                <a:gd name="connsiteY1" fmla="*/ 34488 h 239806"/>
                <a:gd name="connsiteX2" fmla="*/ 77247 w 299371"/>
                <a:gd name="connsiteY2" fmla="*/ 9056 h 239806"/>
                <a:gd name="connsiteX3" fmla="*/ 128254 w 299371"/>
                <a:gd name="connsiteY3" fmla="*/ 8 h 239806"/>
                <a:gd name="connsiteX4" fmla="*/ 171117 w 299371"/>
                <a:gd name="connsiteY4" fmla="*/ 8 h 239806"/>
                <a:gd name="connsiteX5" fmla="*/ 222123 w 299371"/>
                <a:gd name="connsiteY5" fmla="*/ 9057 h 239806"/>
                <a:gd name="connsiteX6" fmla="*/ 262937 w 299371"/>
                <a:gd name="connsiteY6" fmla="*/ 34489 h 239806"/>
                <a:gd name="connsiteX7" fmla="*/ 289798 w 299371"/>
                <a:gd name="connsiteY7" fmla="*/ 72589 h 239806"/>
                <a:gd name="connsiteX8" fmla="*/ 289798 w 299371"/>
                <a:gd name="connsiteY8" fmla="*/ 167172 h 239806"/>
                <a:gd name="connsiteX9" fmla="*/ 262937 w 299371"/>
                <a:gd name="connsiteY9" fmla="*/ 205272 h 239806"/>
                <a:gd name="connsiteX10" fmla="*/ 222123 w 299371"/>
                <a:gd name="connsiteY10" fmla="*/ 230704 h 239806"/>
                <a:gd name="connsiteX11" fmla="*/ 171117 w 299371"/>
                <a:gd name="connsiteY11" fmla="*/ 239800 h 239806"/>
                <a:gd name="connsiteX12" fmla="*/ 128254 w 299371"/>
                <a:gd name="connsiteY12" fmla="*/ 239800 h 239806"/>
                <a:gd name="connsiteX13" fmla="*/ 77248 w 299371"/>
                <a:gd name="connsiteY13" fmla="*/ 230703 h 239806"/>
                <a:gd name="connsiteX14" fmla="*/ 36434 w 299371"/>
                <a:gd name="connsiteY14" fmla="*/ 205272 h 239806"/>
                <a:gd name="connsiteX15" fmla="*/ 9525 w 299371"/>
                <a:gd name="connsiteY15" fmla="*/ 167172 h 239806"/>
                <a:gd name="connsiteX16" fmla="*/ 9525 w 299371"/>
                <a:gd name="connsiteY16" fmla="*/ 72588 h 239806"/>
                <a:gd name="connsiteX17" fmla="*/ 61531 w 299371"/>
                <a:gd name="connsiteY17" fmla="*/ 159409 h 239806"/>
                <a:gd name="connsiteX18" fmla="*/ 89059 w 299371"/>
                <a:gd name="connsiteY18" fmla="*/ 186603 h 239806"/>
                <a:gd name="connsiteX19" fmla="*/ 128588 w 299371"/>
                <a:gd name="connsiteY19" fmla="*/ 196509 h 239806"/>
                <a:gd name="connsiteX20" fmla="*/ 170974 w 299371"/>
                <a:gd name="connsiteY20" fmla="*/ 196509 h 239806"/>
                <a:gd name="connsiteX21" fmla="*/ 210836 w 299371"/>
                <a:gd name="connsiteY21" fmla="*/ 186603 h 239806"/>
                <a:gd name="connsiteX22" fmla="*/ 238363 w 299371"/>
                <a:gd name="connsiteY22" fmla="*/ 159409 h 239806"/>
                <a:gd name="connsiteX23" fmla="*/ 238363 w 299371"/>
                <a:gd name="connsiteY23" fmla="*/ 80542 h 239806"/>
                <a:gd name="connsiteX24" fmla="*/ 210836 w 299371"/>
                <a:gd name="connsiteY24" fmla="*/ 53491 h 239806"/>
                <a:gd name="connsiteX25" fmla="*/ 170974 w 299371"/>
                <a:gd name="connsiteY25" fmla="*/ 43632 h 239806"/>
                <a:gd name="connsiteX26" fmla="*/ 128587 w 299371"/>
                <a:gd name="connsiteY26" fmla="*/ 43632 h 239806"/>
                <a:gd name="connsiteX27" fmla="*/ 89058 w 299371"/>
                <a:gd name="connsiteY27" fmla="*/ 53491 h 239806"/>
                <a:gd name="connsiteX28" fmla="*/ 61531 w 299371"/>
                <a:gd name="connsiteY28" fmla="*/ 80542 h 239806"/>
                <a:gd name="connsiteX29" fmla="*/ 61531 w 299371"/>
                <a:gd name="connsiteY29" fmla="*/ 159409 h 2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99371" h="239806">
                  <a:moveTo>
                    <a:pt x="9525" y="72588"/>
                  </a:moveTo>
                  <a:cubicBezTo>
                    <a:pt x="15814" y="58193"/>
                    <a:pt x="24970" y="45230"/>
                    <a:pt x="36433" y="34488"/>
                  </a:cubicBezTo>
                  <a:cubicBezTo>
                    <a:pt x="48236" y="23413"/>
                    <a:pt x="62105" y="14772"/>
                    <a:pt x="77247" y="9056"/>
                  </a:cubicBezTo>
                  <a:cubicBezTo>
                    <a:pt x="93539" y="2895"/>
                    <a:pt x="110837" y="-174"/>
                    <a:pt x="128254" y="8"/>
                  </a:cubicBezTo>
                  <a:lnTo>
                    <a:pt x="171117" y="8"/>
                  </a:lnTo>
                  <a:cubicBezTo>
                    <a:pt x="188533" y="-165"/>
                    <a:pt x="205829" y="2904"/>
                    <a:pt x="222123" y="9057"/>
                  </a:cubicBezTo>
                  <a:cubicBezTo>
                    <a:pt x="237259" y="14785"/>
                    <a:pt x="251125" y="23425"/>
                    <a:pt x="262937" y="34489"/>
                  </a:cubicBezTo>
                  <a:cubicBezTo>
                    <a:pt x="274386" y="45232"/>
                    <a:pt x="283526" y="58196"/>
                    <a:pt x="289798" y="72589"/>
                  </a:cubicBezTo>
                  <a:cubicBezTo>
                    <a:pt x="302563" y="102824"/>
                    <a:pt x="302563" y="136936"/>
                    <a:pt x="289798" y="167172"/>
                  </a:cubicBezTo>
                  <a:cubicBezTo>
                    <a:pt x="283538" y="181572"/>
                    <a:pt x="274396" y="194538"/>
                    <a:pt x="262937" y="205272"/>
                  </a:cubicBezTo>
                  <a:cubicBezTo>
                    <a:pt x="251125" y="216335"/>
                    <a:pt x="237258" y="224975"/>
                    <a:pt x="222123" y="230704"/>
                  </a:cubicBezTo>
                  <a:cubicBezTo>
                    <a:pt x="205832" y="236873"/>
                    <a:pt x="188535" y="239957"/>
                    <a:pt x="171117" y="239800"/>
                  </a:cubicBezTo>
                  <a:lnTo>
                    <a:pt x="128254" y="239800"/>
                  </a:lnTo>
                  <a:cubicBezTo>
                    <a:pt x="110834" y="239966"/>
                    <a:pt x="93536" y="236881"/>
                    <a:pt x="77248" y="230703"/>
                  </a:cubicBezTo>
                  <a:cubicBezTo>
                    <a:pt x="62105" y="224988"/>
                    <a:pt x="48236" y="216346"/>
                    <a:pt x="36434" y="205272"/>
                  </a:cubicBezTo>
                  <a:cubicBezTo>
                    <a:pt x="24960" y="194539"/>
                    <a:pt x="15803" y="181574"/>
                    <a:pt x="9525" y="167172"/>
                  </a:cubicBezTo>
                  <a:cubicBezTo>
                    <a:pt x="-3175" y="136923"/>
                    <a:pt x="-3175" y="102837"/>
                    <a:pt x="9525" y="72588"/>
                  </a:cubicBezTo>
                  <a:close/>
                  <a:moveTo>
                    <a:pt x="61531" y="159409"/>
                  </a:moveTo>
                  <a:cubicBezTo>
                    <a:pt x="68064" y="170808"/>
                    <a:pt x="77581" y="180209"/>
                    <a:pt x="89059" y="186603"/>
                  </a:cubicBezTo>
                  <a:cubicBezTo>
                    <a:pt x="101143" y="193302"/>
                    <a:pt x="114772" y="196718"/>
                    <a:pt x="128588" y="196509"/>
                  </a:cubicBezTo>
                  <a:lnTo>
                    <a:pt x="170974" y="196509"/>
                  </a:lnTo>
                  <a:cubicBezTo>
                    <a:pt x="184898" y="196741"/>
                    <a:pt x="198640" y="193325"/>
                    <a:pt x="210836" y="186603"/>
                  </a:cubicBezTo>
                  <a:cubicBezTo>
                    <a:pt x="222293" y="180183"/>
                    <a:pt x="231804" y="170787"/>
                    <a:pt x="238363" y="159409"/>
                  </a:cubicBezTo>
                  <a:cubicBezTo>
                    <a:pt x="251762" y="134827"/>
                    <a:pt x="251762" y="105123"/>
                    <a:pt x="238363" y="80542"/>
                  </a:cubicBezTo>
                  <a:cubicBezTo>
                    <a:pt x="231758" y="69236"/>
                    <a:pt x="222255" y="59898"/>
                    <a:pt x="210836" y="53491"/>
                  </a:cubicBezTo>
                  <a:cubicBezTo>
                    <a:pt x="198635" y="46784"/>
                    <a:pt x="184893" y="43386"/>
                    <a:pt x="170974" y="43632"/>
                  </a:cubicBezTo>
                  <a:lnTo>
                    <a:pt x="128587" y="43632"/>
                  </a:lnTo>
                  <a:cubicBezTo>
                    <a:pt x="114776" y="43409"/>
                    <a:pt x="101147" y="46808"/>
                    <a:pt x="89058" y="53491"/>
                  </a:cubicBezTo>
                  <a:cubicBezTo>
                    <a:pt x="77618" y="59870"/>
                    <a:pt x="68108" y="69214"/>
                    <a:pt x="61531" y="80542"/>
                  </a:cubicBezTo>
                  <a:cubicBezTo>
                    <a:pt x="48132" y="105123"/>
                    <a:pt x="48132" y="134827"/>
                    <a:pt x="61531" y="159409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C7E2C799-9485-AD48-8F14-983045D91BE3}"/>
                </a:ext>
              </a:extLst>
            </p:cNvPr>
            <p:cNvSpPr/>
            <p:nvPr/>
          </p:nvSpPr>
          <p:spPr>
            <a:xfrm>
              <a:off x="6544246" y="3048000"/>
              <a:ext cx="247697" cy="230981"/>
            </a:xfrm>
            <a:custGeom>
              <a:avLst/>
              <a:gdLst>
                <a:gd name="connsiteX0" fmla="*/ 0 w 247697"/>
                <a:gd name="connsiteY0" fmla="*/ 0 h 230981"/>
                <a:gd name="connsiteX1" fmla="*/ 79343 w 247697"/>
                <a:gd name="connsiteY1" fmla="*/ 0 h 230981"/>
                <a:gd name="connsiteX2" fmla="*/ 193977 w 247697"/>
                <a:gd name="connsiteY2" fmla="*/ 189119 h 230981"/>
                <a:gd name="connsiteX3" fmla="*/ 199787 w 247697"/>
                <a:gd name="connsiteY3" fmla="*/ 189119 h 230981"/>
                <a:gd name="connsiteX4" fmla="*/ 199787 w 247697"/>
                <a:gd name="connsiteY4" fmla="*/ 0 h 230981"/>
                <a:gd name="connsiteX5" fmla="*/ 247698 w 247697"/>
                <a:gd name="connsiteY5" fmla="*/ 0 h 230981"/>
                <a:gd name="connsiteX6" fmla="*/ 247698 w 247697"/>
                <a:gd name="connsiteY6" fmla="*/ 230981 h 230981"/>
                <a:gd name="connsiteX7" fmla="*/ 168688 w 247697"/>
                <a:gd name="connsiteY7" fmla="*/ 230981 h 230981"/>
                <a:gd name="connsiteX8" fmla="*/ 54054 w 247697"/>
                <a:gd name="connsiteY8" fmla="*/ 41862 h 230981"/>
                <a:gd name="connsiteX9" fmla="*/ 47911 w 247697"/>
                <a:gd name="connsiteY9" fmla="*/ 41862 h 230981"/>
                <a:gd name="connsiteX10" fmla="*/ 47911 w 247697"/>
                <a:gd name="connsiteY10" fmla="*/ 230981 h 230981"/>
                <a:gd name="connsiteX11" fmla="*/ 0 w 247697"/>
                <a:gd name="connsiteY11" fmla="*/ 230981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7697" h="230981">
                  <a:moveTo>
                    <a:pt x="0" y="0"/>
                  </a:moveTo>
                  <a:lnTo>
                    <a:pt x="79343" y="0"/>
                  </a:lnTo>
                  <a:lnTo>
                    <a:pt x="193977" y="189119"/>
                  </a:lnTo>
                  <a:lnTo>
                    <a:pt x="199787" y="189119"/>
                  </a:lnTo>
                  <a:lnTo>
                    <a:pt x="199787" y="0"/>
                  </a:lnTo>
                  <a:lnTo>
                    <a:pt x="247698" y="0"/>
                  </a:lnTo>
                  <a:lnTo>
                    <a:pt x="247698" y="230981"/>
                  </a:lnTo>
                  <a:lnTo>
                    <a:pt x="168688" y="230981"/>
                  </a:lnTo>
                  <a:lnTo>
                    <a:pt x="54054" y="41862"/>
                  </a:lnTo>
                  <a:lnTo>
                    <a:pt x="47911" y="41862"/>
                  </a:lnTo>
                  <a:lnTo>
                    <a:pt x="47911" y="230981"/>
                  </a:lnTo>
                  <a:lnTo>
                    <a:pt x="0" y="23098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80" name="Graphic 5">
            <a:extLst>
              <a:ext uri="{FF2B5EF4-FFF2-40B4-BE49-F238E27FC236}">
                <a16:creationId xmlns:a16="http://schemas.microsoft.com/office/drawing/2014/main" id="{573B2766-6311-294B-ABDE-D5F80DF7332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262342" y="2062653"/>
            <a:ext cx="4619315" cy="514800"/>
            <a:chOff x="2479039" y="5822950"/>
            <a:chExt cx="5492750" cy="612140"/>
          </a:xfrm>
          <a:solidFill>
            <a:schemeClr val="bg1"/>
          </a:solidFill>
        </p:grpSpPr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A616013A-EFE7-FE43-8D63-26AF412EF085}"/>
                </a:ext>
              </a:extLst>
            </p:cNvPr>
            <p:cNvSpPr/>
            <p:nvPr/>
          </p:nvSpPr>
          <p:spPr>
            <a:xfrm>
              <a:off x="5793740" y="5831840"/>
              <a:ext cx="735965" cy="594359"/>
            </a:xfrm>
            <a:custGeom>
              <a:avLst/>
              <a:gdLst>
                <a:gd name="connsiteX0" fmla="*/ 372745 w 735965"/>
                <a:gd name="connsiteY0" fmla="*/ 93980 h 594359"/>
                <a:gd name="connsiteX1" fmla="*/ 619125 w 735965"/>
                <a:gd name="connsiteY1" fmla="*/ 594360 h 594359"/>
                <a:gd name="connsiteX2" fmla="*/ 735965 w 735965"/>
                <a:gd name="connsiteY2" fmla="*/ 594360 h 594359"/>
                <a:gd name="connsiteX3" fmla="*/ 431800 w 735965"/>
                <a:gd name="connsiteY3" fmla="*/ 0 h 594359"/>
                <a:gd name="connsiteX4" fmla="*/ 304165 w 735965"/>
                <a:gd name="connsiteY4" fmla="*/ 0 h 594359"/>
                <a:gd name="connsiteX5" fmla="*/ 0 w 735965"/>
                <a:gd name="connsiteY5" fmla="*/ 594360 h 594359"/>
                <a:gd name="connsiteX6" fmla="*/ 113030 w 735965"/>
                <a:gd name="connsiteY6" fmla="*/ 594360 h 594359"/>
                <a:gd name="connsiteX7" fmla="*/ 181610 w 735965"/>
                <a:gd name="connsiteY7" fmla="*/ 454025 h 594359"/>
                <a:gd name="connsiteX8" fmla="*/ 483870 w 735965"/>
                <a:gd name="connsiteY8" fmla="*/ 454025 h 594359"/>
                <a:gd name="connsiteX9" fmla="*/ 440690 w 735965"/>
                <a:gd name="connsiteY9" fmla="*/ 365760 h 594359"/>
                <a:gd name="connsiteX10" fmla="*/ 224790 w 735965"/>
                <a:gd name="connsiteY10" fmla="*/ 365760 h 594359"/>
                <a:gd name="connsiteX11" fmla="*/ 361950 w 735965"/>
                <a:gd name="connsiteY11" fmla="*/ 93980 h 59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5965" h="594359">
                  <a:moveTo>
                    <a:pt x="372745" y="93980"/>
                  </a:moveTo>
                  <a:lnTo>
                    <a:pt x="619125" y="594360"/>
                  </a:lnTo>
                  <a:lnTo>
                    <a:pt x="735965" y="594360"/>
                  </a:lnTo>
                  <a:lnTo>
                    <a:pt x="431800" y="0"/>
                  </a:lnTo>
                  <a:lnTo>
                    <a:pt x="304165" y="0"/>
                  </a:lnTo>
                  <a:lnTo>
                    <a:pt x="0" y="594360"/>
                  </a:lnTo>
                  <a:lnTo>
                    <a:pt x="113030" y="594360"/>
                  </a:lnTo>
                  <a:lnTo>
                    <a:pt x="181610" y="454025"/>
                  </a:lnTo>
                  <a:lnTo>
                    <a:pt x="483870" y="454025"/>
                  </a:lnTo>
                  <a:lnTo>
                    <a:pt x="440690" y="365760"/>
                  </a:lnTo>
                  <a:lnTo>
                    <a:pt x="224790" y="365760"/>
                  </a:lnTo>
                  <a:lnTo>
                    <a:pt x="361950" y="9398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8E306928-2E54-8F43-ABA1-95CF80D65369}"/>
                </a:ext>
              </a:extLst>
            </p:cNvPr>
            <p:cNvSpPr/>
            <p:nvPr/>
          </p:nvSpPr>
          <p:spPr>
            <a:xfrm>
              <a:off x="6614159" y="5831840"/>
              <a:ext cx="635634" cy="593089"/>
            </a:xfrm>
            <a:custGeom>
              <a:avLst/>
              <a:gdLst>
                <a:gd name="connsiteX0" fmla="*/ 0 w 635634"/>
                <a:gd name="connsiteY0" fmla="*/ 0 h 593089"/>
                <a:gd name="connsiteX1" fmla="*/ 297180 w 635634"/>
                <a:gd name="connsiteY1" fmla="*/ 0 h 593089"/>
                <a:gd name="connsiteX2" fmla="*/ 433705 w 635634"/>
                <a:gd name="connsiteY2" fmla="*/ 21590 h 593089"/>
                <a:gd name="connsiteX3" fmla="*/ 539750 w 635634"/>
                <a:gd name="connsiteY3" fmla="*/ 84455 h 593089"/>
                <a:gd name="connsiteX4" fmla="*/ 610235 w 635634"/>
                <a:gd name="connsiteY4" fmla="*/ 179705 h 593089"/>
                <a:gd name="connsiteX5" fmla="*/ 635635 w 635634"/>
                <a:gd name="connsiteY5" fmla="*/ 296545 h 593089"/>
                <a:gd name="connsiteX6" fmla="*/ 610235 w 635634"/>
                <a:gd name="connsiteY6" fmla="*/ 413385 h 593089"/>
                <a:gd name="connsiteX7" fmla="*/ 539750 w 635634"/>
                <a:gd name="connsiteY7" fmla="*/ 508635 h 593089"/>
                <a:gd name="connsiteX8" fmla="*/ 433705 w 635634"/>
                <a:gd name="connsiteY8" fmla="*/ 571500 h 593089"/>
                <a:gd name="connsiteX9" fmla="*/ 297180 w 635634"/>
                <a:gd name="connsiteY9" fmla="*/ 593090 h 593089"/>
                <a:gd name="connsiteX10" fmla="*/ 0 w 635634"/>
                <a:gd name="connsiteY10" fmla="*/ 593090 h 593089"/>
                <a:gd name="connsiteX11" fmla="*/ 0 w 635634"/>
                <a:gd name="connsiteY11" fmla="*/ 0 h 593089"/>
                <a:gd name="connsiteX12" fmla="*/ 297180 w 635634"/>
                <a:gd name="connsiteY12" fmla="*/ 506095 h 593089"/>
                <a:gd name="connsiteX13" fmla="*/ 414020 w 635634"/>
                <a:gd name="connsiteY13" fmla="*/ 478790 h 593089"/>
                <a:gd name="connsiteX14" fmla="*/ 491490 w 635634"/>
                <a:gd name="connsiteY14" fmla="*/ 405130 h 593089"/>
                <a:gd name="connsiteX15" fmla="*/ 520065 w 635634"/>
                <a:gd name="connsiteY15" fmla="*/ 297180 h 593089"/>
                <a:gd name="connsiteX16" fmla="*/ 491490 w 635634"/>
                <a:gd name="connsiteY16" fmla="*/ 189230 h 593089"/>
                <a:gd name="connsiteX17" fmla="*/ 414020 w 635634"/>
                <a:gd name="connsiteY17" fmla="*/ 115570 h 593089"/>
                <a:gd name="connsiteX18" fmla="*/ 297180 w 635634"/>
                <a:gd name="connsiteY18" fmla="*/ 88265 h 593089"/>
                <a:gd name="connsiteX19" fmla="*/ 109855 w 635634"/>
                <a:gd name="connsiteY19" fmla="*/ 88265 h 593089"/>
                <a:gd name="connsiteX20" fmla="*/ 109855 w 635634"/>
                <a:gd name="connsiteY20" fmla="*/ 504190 h 593089"/>
                <a:gd name="connsiteX21" fmla="*/ 297180 w 635634"/>
                <a:gd name="connsiteY21" fmla="*/ 504190 h 593089"/>
                <a:gd name="connsiteX22" fmla="*/ 297180 w 635634"/>
                <a:gd name="connsiteY22" fmla="*/ 506095 h 59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5634" h="593089">
                  <a:moveTo>
                    <a:pt x="0" y="0"/>
                  </a:moveTo>
                  <a:lnTo>
                    <a:pt x="297180" y="0"/>
                  </a:lnTo>
                  <a:cubicBezTo>
                    <a:pt x="347345" y="0"/>
                    <a:pt x="392430" y="6985"/>
                    <a:pt x="433705" y="21590"/>
                  </a:cubicBezTo>
                  <a:cubicBezTo>
                    <a:pt x="474980" y="36195"/>
                    <a:pt x="509270" y="57785"/>
                    <a:pt x="539750" y="84455"/>
                  </a:cubicBezTo>
                  <a:cubicBezTo>
                    <a:pt x="568325" y="111760"/>
                    <a:pt x="591820" y="144145"/>
                    <a:pt x="610235" y="179705"/>
                  </a:cubicBezTo>
                  <a:cubicBezTo>
                    <a:pt x="626745" y="215900"/>
                    <a:pt x="635635" y="255270"/>
                    <a:pt x="635635" y="296545"/>
                  </a:cubicBezTo>
                  <a:cubicBezTo>
                    <a:pt x="635635" y="337820"/>
                    <a:pt x="626745" y="377825"/>
                    <a:pt x="610235" y="413385"/>
                  </a:cubicBezTo>
                  <a:cubicBezTo>
                    <a:pt x="593725" y="449580"/>
                    <a:pt x="570865" y="481965"/>
                    <a:pt x="539750" y="508635"/>
                  </a:cubicBezTo>
                  <a:cubicBezTo>
                    <a:pt x="511175" y="535940"/>
                    <a:pt x="474980" y="557530"/>
                    <a:pt x="433705" y="571500"/>
                  </a:cubicBezTo>
                  <a:cubicBezTo>
                    <a:pt x="392430" y="585470"/>
                    <a:pt x="347345" y="593090"/>
                    <a:pt x="297180" y="593090"/>
                  </a:cubicBezTo>
                  <a:lnTo>
                    <a:pt x="0" y="593090"/>
                  </a:lnTo>
                  <a:lnTo>
                    <a:pt x="0" y="0"/>
                  </a:lnTo>
                  <a:close/>
                  <a:moveTo>
                    <a:pt x="297180" y="506095"/>
                  </a:moveTo>
                  <a:cubicBezTo>
                    <a:pt x="342265" y="506095"/>
                    <a:pt x="381635" y="497205"/>
                    <a:pt x="414020" y="478790"/>
                  </a:cubicBezTo>
                  <a:cubicBezTo>
                    <a:pt x="446405" y="461010"/>
                    <a:pt x="473710" y="435610"/>
                    <a:pt x="491490" y="405130"/>
                  </a:cubicBezTo>
                  <a:cubicBezTo>
                    <a:pt x="509270" y="374650"/>
                    <a:pt x="520065" y="338455"/>
                    <a:pt x="520065" y="297180"/>
                  </a:cubicBezTo>
                  <a:cubicBezTo>
                    <a:pt x="520065" y="255905"/>
                    <a:pt x="511175" y="219710"/>
                    <a:pt x="491490" y="189230"/>
                  </a:cubicBezTo>
                  <a:cubicBezTo>
                    <a:pt x="473710" y="158750"/>
                    <a:pt x="446405" y="133350"/>
                    <a:pt x="414020" y="115570"/>
                  </a:cubicBezTo>
                  <a:cubicBezTo>
                    <a:pt x="381635" y="97790"/>
                    <a:pt x="342265" y="88265"/>
                    <a:pt x="297180" y="88265"/>
                  </a:cubicBezTo>
                  <a:lnTo>
                    <a:pt x="109855" y="88265"/>
                  </a:lnTo>
                  <a:lnTo>
                    <a:pt x="109855" y="504190"/>
                  </a:lnTo>
                  <a:lnTo>
                    <a:pt x="297180" y="504190"/>
                  </a:lnTo>
                  <a:lnTo>
                    <a:pt x="297180" y="50609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375129E5-3D27-1E44-AFDE-B986E3B63531}"/>
                </a:ext>
              </a:extLst>
            </p:cNvPr>
            <p:cNvSpPr/>
            <p:nvPr/>
          </p:nvSpPr>
          <p:spPr>
            <a:xfrm>
              <a:off x="4305300" y="5831840"/>
              <a:ext cx="685800" cy="594359"/>
            </a:xfrm>
            <a:custGeom>
              <a:avLst/>
              <a:gdLst>
                <a:gd name="connsiteX0" fmla="*/ 415290 w 685800"/>
                <a:gd name="connsiteY0" fmla="*/ 353060 h 594359"/>
                <a:gd name="connsiteX1" fmla="*/ 397510 w 685800"/>
                <a:gd name="connsiteY1" fmla="*/ 353060 h 594359"/>
                <a:gd name="connsiteX2" fmla="*/ 397510 w 685800"/>
                <a:gd name="connsiteY2" fmla="*/ 594360 h 594359"/>
                <a:gd name="connsiteX3" fmla="*/ 287655 w 685800"/>
                <a:gd name="connsiteY3" fmla="*/ 594360 h 594359"/>
                <a:gd name="connsiteX4" fmla="*/ 287655 w 685800"/>
                <a:gd name="connsiteY4" fmla="*/ 353060 h 594359"/>
                <a:gd name="connsiteX5" fmla="*/ 269875 w 685800"/>
                <a:gd name="connsiteY5" fmla="*/ 353060 h 594359"/>
                <a:gd name="connsiteX6" fmla="*/ 0 w 685800"/>
                <a:gd name="connsiteY6" fmla="*/ 0 h 594359"/>
                <a:gd name="connsiteX7" fmla="*/ 136525 w 685800"/>
                <a:gd name="connsiteY7" fmla="*/ 0 h 594359"/>
                <a:gd name="connsiteX8" fmla="*/ 339725 w 685800"/>
                <a:gd name="connsiteY8" fmla="*/ 277495 h 594359"/>
                <a:gd name="connsiteX9" fmla="*/ 352425 w 685800"/>
                <a:gd name="connsiteY9" fmla="*/ 277495 h 594359"/>
                <a:gd name="connsiteX10" fmla="*/ 555625 w 685800"/>
                <a:gd name="connsiteY10" fmla="*/ 0 h 594359"/>
                <a:gd name="connsiteX11" fmla="*/ 685800 w 685800"/>
                <a:gd name="connsiteY11" fmla="*/ 0 h 594359"/>
                <a:gd name="connsiteX12" fmla="*/ 415290 w 685800"/>
                <a:gd name="connsiteY12" fmla="*/ 353060 h 59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5800" h="594359">
                  <a:moveTo>
                    <a:pt x="415290" y="353060"/>
                  </a:moveTo>
                  <a:lnTo>
                    <a:pt x="397510" y="353060"/>
                  </a:lnTo>
                  <a:lnTo>
                    <a:pt x="397510" y="594360"/>
                  </a:lnTo>
                  <a:lnTo>
                    <a:pt x="287655" y="594360"/>
                  </a:lnTo>
                  <a:lnTo>
                    <a:pt x="287655" y="353060"/>
                  </a:lnTo>
                  <a:lnTo>
                    <a:pt x="269875" y="353060"/>
                  </a:lnTo>
                  <a:lnTo>
                    <a:pt x="0" y="0"/>
                  </a:lnTo>
                  <a:lnTo>
                    <a:pt x="136525" y="0"/>
                  </a:lnTo>
                  <a:lnTo>
                    <a:pt x="339725" y="277495"/>
                  </a:lnTo>
                  <a:lnTo>
                    <a:pt x="352425" y="277495"/>
                  </a:lnTo>
                  <a:lnTo>
                    <a:pt x="555625" y="0"/>
                  </a:lnTo>
                  <a:lnTo>
                    <a:pt x="685800" y="0"/>
                  </a:lnTo>
                  <a:lnTo>
                    <a:pt x="415290" y="35306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3F46CB39-F0CD-264E-AF2C-37BE997AE975}"/>
                </a:ext>
              </a:extLst>
            </p:cNvPr>
            <p:cNvSpPr/>
            <p:nvPr/>
          </p:nvSpPr>
          <p:spPr>
            <a:xfrm>
              <a:off x="3383279" y="5831840"/>
              <a:ext cx="858520" cy="594359"/>
            </a:xfrm>
            <a:custGeom>
              <a:avLst/>
              <a:gdLst>
                <a:gd name="connsiteX0" fmla="*/ 543560 w 858520"/>
                <a:gd name="connsiteY0" fmla="*/ 280670 h 594359"/>
                <a:gd name="connsiteX1" fmla="*/ 835025 w 858520"/>
                <a:gd name="connsiteY1" fmla="*/ 0 h 594359"/>
                <a:gd name="connsiteX2" fmla="*/ 691515 w 858520"/>
                <a:gd name="connsiteY2" fmla="*/ 0 h 594359"/>
                <a:gd name="connsiteX3" fmla="*/ 452120 w 858520"/>
                <a:gd name="connsiteY3" fmla="*/ 232410 h 594359"/>
                <a:gd name="connsiteX4" fmla="*/ 410210 w 858520"/>
                <a:gd name="connsiteY4" fmla="*/ 232410 h 594359"/>
                <a:gd name="connsiteX5" fmla="*/ 172720 w 858520"/>
                <a:gd name="connsiteY5" fmla="*/ 0 h 594359"/>
                <a:gd name="connsiteX6" fmla="*/ 19685 w 858520"/>
                <a:gd name="connsiteY6" fmla="*/ 0 h 594359"/>
                <a:gd name="connsiteX7" fmla="*/ 313055 w 858520"/>
                <a:gd name="connsiteY7" fmla="*/ 280670 h 594359"/>
                <a:gd name="connsiteX8" fmla="*/ 0 w 858520"/>
                <a:gd name="connsiteY8" fmla="*/ 594360 h 594359"/>
                <a:gd name="connsiteX9" fmla="*/ 144145 w 858520"/>
                <a:gd name="connsiteY9" fmla="*/ 594360 h 594359"/>
                <a:gd name="connsiteX10" fmla="*/ 407035 w 858520"/>
                <a:gd name="connsiteY10" fmla="*/ 334645 h 594359"/>
                <a:gd name="connsiteX11" fmla="*/ 446405 w 858520"/>
                <a:gd name="connsiteY11" fmla="*/ 334645 h 594359"/>
                <a:gd name="connsiteX12" fmla="*/ 707390 w 858520"/>
                <a:gd name="connsiteY12" fmla="*/ 594360 h 594359"/>
                <a:gd name="connsiteX13" fmla="*/ 858520 w 858520"/>
                <a:gd name="connsiteY13" fmla="*/ 594360 h 59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8520" h="594359">
                  <a:moveTo>
                    <a:pt x="543560" y="280670"/>
                  </a:moveTo>
                  <a:lnTo>
                    <a:pt x="835025" y="0"/>
                  </a:lnTo>
                  <a:lnTo>
                    <a:pt x="691515" y="0"/>
                  </a:lnTo>
                  <a:lnTo>
                    <a:pt x="452120" y="232410"/>
                  </a:lnTo>
                  <a:lnTo>
                    <a:pt x="410210" y="232410"/>
                  </a:lnTo>
                  <a:lnTo>
                    <a:pt x="172720" y="0"/>
                  </a:lnTo>
                  <a:lnTo>
                    <a:pt x="19685" y="0"/>
                  </a:lnTo>
                  <a:lnTo>
                    <a:pt x="313055" y="280670"/>
                  </a:lnTo>
                  <a:lnTo>
                    <a:pt x="0" y="594360"/>
                  </a:lnTo>
                  <a:lnTo>
                    <a:pt x="144145" y="594360"/>
                  </a:lnTo>
                  <a:lnTo>
                    <a:pt x="407035" y="334645"/>
                  </a:lnTo>
                  <a:lnTo>
                    <a:pt x="446405" y="334645"/>
                  </a:lnTo>
                  <a:lnTo>
                    <a:pt x="707390" y="594360"/>
                  </a:lnTo>
                  <a:lnTo>
                    <a:pt x="858520" y="59436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7A0E36E4-CF7D-0346-AC39-4C1AC9A7FF5E}"/>
                </a:ext>
              </a:extLst>
            </p:cNvPr>
            <p:cNvSpPr/>
            <p:nvPr/>
          </p:nvSpPr>
          <p:spPr>
            <a:xfrm>
              <a:off x="2479039" y="5822950"/>
              <a:ext cx="881380" cy="612140"/>
            </a:xfrm>
            <a:custGeom>
              <a:avLst/>
              <a:gdLst>
                <a:gd name="connsiteX0" fmla="*/ 200660 w 881380"/>
                <a:gd name="connsiteY0" fmla="*/ 23495 h 612140"/>
                <a:gd name="connsiteX1" fmla="*/ 202565 w 881380"/>
                <a:gd name="connsiteY1" fmla="*/ 23495 h 612140"/>
                <a:gd name="connsiteX2" fmla="*/ 335915 w 881380"/>
                <a:gd name="connsiteY2" fmla="*/ 0 h 612140"/>
                <a:gd name="connsiteX3" fmla="*/ 548005 w 881380"/>
                <a:gd name="connsiteY3" fmla="*/ 0 h 612140"/>
                <a:gd name="connsiteX4" fmla="*/ 681355 w 881380"/>
                <a:gd name="connsiteY4" fmla="*/ 23495 h 612140"/>
                <a:gd name="connsiteX5" fmla="*/ 787400 w 881380"/>
                <a:gd name="connsiteY5" fmla="*/ 88265 h 612140"/>
                <a:gd name="connsiteX6" fmla="*/ 855980 w 881380"/>
                <a:gd name="connsiteY6" fmla="*/ 185420 h 612140"/>
                <a:gd name="connsiteX7" fmla="*/ 881380 w 881380"/>
                <a:gd name="connsiteY7" fmla="*/ 306070 h 612140"/>
                <a:gd name="connsiteX8" fmla="*/ 855980 w 881380"/>
                <a:gd name="connsiteY8" fmla="*/ 426720 h 612140"/>
                <a:gd name="connsiteX9" fmla="*/ 789305 w 881380"/>
                <a:gd name="connsiteY9" fmla="*/ 521970 h 612140"/>
                <a:gd name="connsiteX10" fmla="*/ 713740 w 881380"/>
                <a:gd name="connsiteY10" fmla="*/ 446405 h 612140"/>
                <a:gd name="connsiteX11" fmla="*/ 749935 w 881380"/>
                <a:gd name="connsiteY11" fmla="*/ 390525 h 612140"/>
                <a:gd name="connsiteX12" fmla="*/ 766445 w 881380"/>
                <a:gd name="connsiteY12" fmla="*/ 306070 h 612140"/>
                <a:gd name="connsiteX13" fmla="*/ 749935 w 881380"/>
                <a:gd name="connsiteY13" fmla="*/ 221615 h 612140"/>
                <a:gd name="connsiteX14" fmla="*/ 704850 w 881380"/>
                <a:gd name="connsiteY14" fmla="*/ 154940 h 612140"/>
                <a:gd name="connsiteX15" fmla="*/ 634365 w 881380"/>
                <a:gd name="connsiteY15" fmla="*/ 111760 h 612140"/>
                <a:gd name="connsiteX16" fmla="*/ 546100 w 881380"/>
                <a:gd name="connsiteY16" fmla="*/ 95250 h 612140"/>
                <a:gd name="connsiteX17" fmla="*/ 337185 w 881380"/>
                <a:gd name="connsiteY17" fmla="*/ 95250 h 612140"/>
                <a:gd name="connsiteX18" fmla="*/ 279400 w 881380"/>
                <a:gd name="connsiteY18" fmla="*/ 100965 h 612140"/>
                <a:gd name="connsiteX19" fmla="*/ 200660 w 881380"/>
                <a:gd name="connsiteY19" fmla="*/ 23495 h 612140"/>
                <a:gd name="connsiteX20" fmla="*/ 619760 w 881380"/>
                <a:gd name="connsiteY20" fmla="*/ 506095 h 612140"/>
                <a:gd name="connsiteX21" fmla="*/ 544195 w 881380"/>
                <a:gd name="connsiteY21" fmla="*/ 516890 h 612140"/>
                <a:gd name="connsiteX22" fmla="*/ 335280 w 881380"/>
                <a:gd name="connsiteY22" fmla="*/ 516890 h 612140"/>
                <a:gd name="connsiteX23" fmla="*/ 245110 w 881380"/>
                <a:gd name="connsiteY23" fmla="*/ 500380 h 612140"/>
                <a:gd name="connsiteX24" fmla="*/ 174625 w 881380"/>
                <a:gd name="connsiteY24" fmla="*/ 457200 h 612140"/>
                <a:gd name="connsiteX25" fmla="*/ 129540 w 881380"/>
                <a:gd name="connsiteY25" fmla="*/ 390525 h 612140"/>
                <a:gd name="connsiteX26" fmla="*/ 113030 w 881380"/>
                <a:gd name="connsiteY26" fmla="*/ 306070 h 612140"/>
                <a:gd name="connsiteX27" fmla="*/ 129540 w 881380"/>
                <a:gd name="connsiteY27" fmla="*/ 221615 h 612140"/>
                <a:gd name="connsiteX28" fmla="*/ 174625 w 881380"/>
                <a:gd name="connsiteY28" fmla="*/ 154940 h 612140"/>
                <a:gd name="connsiteX29" fmla="*/ 178435 w 881380"/>
                <a:gd name="connsiteY29" fmla="*/ 151130 h 612140"/>
                <a:gd name="connsiteX30" fmla="*/ 102870 w 881380"/>
                <a:gd name="connsiteY30" fmla="*/ 79375 h 612140"/>
                <a:gd name="connsiteX31" fmla="*/ 93980 w 881380"/>
                <a:gd name="connsiteY31" fmla="*/ 88265 h 612140"/>
                <a:gd name="connsiteX32" fmla="*/ 25400 w 881380"/>
                <a:gd name="connsiteY32" fmla="*/ 185420 h 612140"/>
                <a:gd name="connsiteX33" fmla="*/ 0 w 881380"/>
                <a:gd name="connsiteY33" fmla="*/ 306070 h 612140"/>
                <a:gd name="connsiteX34" fmla="*/ 25400 w 881380"/>
                <a:gd name="connsiteY34" fmla="*/ 426720 h 612140"/>
                <a:gd name="connsiteX35" fmla="*/ 93980 w 881380"/>
                <a:gd name="connsiteY35" fmla="*/ 523875 h 612140"/>
                <a:gd name="connsiteX36" fmla="*/ 200025 w 881380"/>
                <a:gd name="connsiteY36" fmla="*/ 588645 h 612140"/>
                <a:gd name="connsiteX37" fmla="*/ 333375 w 881380"/>
                <a:gd name="connsiteY37" fmla="*/ 612140 h 612140"/>
                <a:gd name="connsiteX38" fmla="*/ 545465 w 881380"/>
                <a:gd name="connsiteY38" fmla="*/ 612140 h 612140"/>
                <a:gd name="connsiteX39" fmla="*/ 678815 w 881380"/>
                <a:gd name="connsiteY39" fmla="*/ 588645 h 612140"/>
                <a:gd name="connsiteX40" fmla="*/ 695325 w 881380"/>
                <a:gd name="connsiteY40" fmla="*/ 581660 h 612140"/>
                <a:gd name="connsiteX41" fmla="*/ 619760 w 881380"/>
                <a:gd name="connsiteY41" fmla="*/ 506095 h 61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81380" h="612140">
                  <a:moveTo>
                    <a:pt x="200660" y="23495"/>
                  </a:moveTo>
                  <a:lnTo>
                    <a:pt x="202565" y="23495"/>
                  </a:lnTo>
                  <a:cubicBezTo>
                    <a:pt x="243840" y="6985"/>
                    <a:pt x="287020" y="0"/>
                    <a:pt x="335915" y="0"/>
                  </a:cubicBezTo>
                  <a:lnTo>
                    <a:pt x="548005" y="0"/>
                  </a:lnTo>
                  <a:cubicBezTo>
                    <a:pt x="596900" y="0"/>
                    <a:pt x="641350" y="6985"/>
                    <a:pt x="681355" y="23495"/>
                  </a:cubicBezTo>
                  <a:cubicBezTo>
                    <a:pt x="722630" y="40005"/>
                    <a:pt x="756920" y="61595"/>
                    <a:pt x="787400" y="88265"/>
                  </a:cubicBezTo>
                  <a:cubicBezTo>
                    <a:pt x="815975" y="115570"/>
                    <a:pt x="839470" y="147955"/>
                    <a:pt x="855980" y="185420"/>
                  </a:cubicBezTo>
                  <a:cubicBezTo>
                    <a:pt x="872490" y="223520"/>
                    <a:pt x="881380" y="262890"/>
                    <a:pt x="881380" y="306070"/>
                  </a:cubicBezTo>
                  <a:cubicBezTo>
                    <a:pt x="881380" y="349250"/>
                    <a:pt x="872490" y="388620"/>
                    <a:pt x="855980" y="426720"/>
                  </a:cubicBezTo>
                  <a:cubicBezTo>
                    <a:pt x="839470" y="462915"/>
                    <a:pt x="817880" y="495300"/>
                    <a:pt x="789305" y="521970"/>
                  </a:cubicBezTo>
                  <a:lnTo>
                    <a:pt x="713740" y="446405"/>
                  </a:lnTo>
                  <a:cubicBezTo>
                    <a:pt x="728345" y="429895"/>
                    <a:pt x="741045" y="410210"/>
                    <a:pt x="749935" y="390525"/>
                  </a:cubicBezTo>
                  <a:cubicBezTo>
                    <a:pt x="760730" y="365125"/>
                    <a:pt x="766445" y="336550"/>
                    <a:pt x="766445" y="306070"/>
                  </a:cubicBezTo>
                  <a:cubicBezTo>
                    <a:pt x="766445" y="275590"/>
                    <a:pt x="760730" y="246380"/>
                    <a:pt x="749935" y="221615"/>
                  </a:cubicBezTo>
                  <a:cubicBezTo>
                    <a:pt x="739140" y="196215"/>
                    <a:pt x="724535" y="172720"/>
                    <a:pt x="704850" y="154940"/>
                  </a:cubicBezTo>
                  <a:cubicBezTo>
                    <a:pt x="685165" y="137160"/>
                    <a:pt x="661670" y="120650"/>
                    <a:pt x="634365" y="111760"/>
                  </a:cubicBezTo>
                  <a:cubicBezTo>
                    <a:pt x="607060" y="100965"/>
                    <a:pt x="578485" y="95250"/>
                    <a:pt x="546100" y="95250"/>
                  </a:cubicBezTo>
                  <a:lnTo>
                    <a:pt x="337185" y="95250"/>
                  </a:lnTo>
                  <a:cubicBezTo>
                    <a:pt x="317500" y="95250"/>
                    <a:pt x="297815" y="97155"/>
                    <a:pt x="279400" y="100965"/>
                  </a:cubicBezTo>
                  <a:lnTo>
                    <a:pt x="200660" y="23495"/>
                  </a:lnTo>
                  <a:close/>
                  <a:moveTo>
                    <a:pt x="619760" y="506095"/>
                  </a:moveTo>
                  <a:cubicBezTo>
                    <a:pt x="596265" y="513080"/>
                    <a:pt x="570865" y="516890"/>
                    <a:pt x="544195" y="516890"/>
                  </a:cubicBezTo>
                  <a:lnTo>
                    <a:pt x="335280" y="516890"/>
                  </a:lnTo>
                  <a:cubicBezTo>
                    <a:pt x="302895" y="516890"/>
                    <a:pt x="272415" y="511175"/>
                    <a:pt x="245110" y="500380"/>
                  </a:cubicBezTo>
                  <a:cubicBezTo>
                    <a:pt x="217805" y="489585"/>
                    <a:pt x="194945" y="474980"/>
                    <a:pt x="174625" y="457200"/>
                  </a:cubicBezTo>
                  <a:cubicBezTo>
                    <a:pt x="154305" y="439420"/>
                    <a:pt x="140335" y="415925"/>
                    <a:pt x="129540" y="390525"/>
                  </a:cubicBezTo>
                  <a:cubicBezTo>
                    <a:pt x="118745" y="365125"/>
                    <a:pt x="113030" y="336550"/>
                    <a:pt x="113030" y="306070"/>
                  </a:cubicBezTo>
                  <a:cubicBezTo>
                    <a:pt x="113030" y="275590"/>
                    <a:pt x="118745" y="246380"/>
                    <a:pt x="129540" y="221615"/>
                  </a:cubicBezTo>
                  <a:cubicBezTo>
                    <a:pt x="140335" y="196215"/>
                    <a:pt x="154940" y="172720"/>
                    <a:pt x="174625" y="154940"/>
                  </a:cubicBezTo>
                  <a:cubicBezTo>
                    <a:pt x="176530" y="153035"/>
                    <a:pt x="176530" y="153035"/>
                    <a:pt x="178435" y="151130"/>
                  </a:cubicBezTo>
                  <a:lnTo>
                    <a:pt x="102870" y="79375"/>
                  </a:lnTo>
                  <a:cubicBezTo>
                    <a:pt x="99060" y="83185"/>
                    <a:pt x="95885" y="85090"/>
                    <a:pt x="93980" y="88265"/>
                  </a:cubicBezTo>
                  <a:cubicBezTo>
                    <a:pt x="65405" y="115570"/>
                    <a:pt x="41910" y="147955"/>
                    <a:pt x="25400" y="185420"/>
                  </a:cubicBezTo>
                  <a:cubicBezTo>
                    <a:pt x="8890" y="223520"/>
                    <a:pt x="0" y="262890"/>
                    <a:pt x="0" y="306070"/>
                  </a:cubicBezTo>
                  <a:cubicBezTo>
                    <a:pt x="0" y="349250"/>
                    <a:pt x="8890" y="388620"/>
                    <a:pt x="25400" y="426720"/>
                  </a:cubicBezTo>
                  <a:cubicBezTo>
                    <a:pt x="41910" y="464820"/>
                    <a:pt x="64770" y="497205"/>
                    <a:pt x="93980" y="523875"/>
                  </a:cubicBezTo>
                  <a:cubicBezTo>
                    <a:pt x="122555" y="551180"/>
                    <a:pt x="158750" y="572770"/>
                    <a:pt x="200025" y="588645"/>
                  </a:cubicBezTo>
                  <a:cubicBezTo>
                    <a:pt x="241300" y="605155"/>
                    <a:pt x="284480" y="612140"/>
                    <a:pt x="333375" y="612140"/>
                  </a:cubicBezTo>
                  <a:lnTo>
                    <a:pt x="545465" y="612140"/>
                  </a:lnTo>
                  <a:cubicBezTo>
                    <a:pt x="594360" y="612140"/>
                    <a:pt x="638810" y="605155"/>
                    <a:pt x="678815" y="588645"/>
                  </a:cubicBezTo>
                  <a:cubicBezTo>
                    <a:pt x="684530" y="586740"/>
                    <a:pt x="689610" y="582930"/>
                    <a:pt x="695325" y="581660"/>
                  </a:cubicBezTo>
                  <a:lnTo>
                    <a:pt x="619760" y="50609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08FBE62D-2E5F-F245-9190-712CB7199738}"/>
                </a:ext>
              </a:extLst>
            </p:cNvPr>
            <p:cNvSpPr/>
            <p:nvPr/>
          </p:nvSpPr>
          <p:spPr>
            <a:xfrm>
              <a:off x="5068570" y="5831840"/>
              <a:ext cx="629920" cy="593725"/>
            </a:xfrm>
            <a:custGeom>
              <a:avLst/>
              <a:gdLst>
                <a:gd name="connsiteX0" fmla="*/ 1270 w 629920"/>
                <a:gd name="connsiteY0" fmla="*/ 0 h 593725"/>
                <a:gd name="connsiteX1" fmla="*/ 177800 w 629920"/>
                <a:gd name="connsiteY1" fmla="*/ 0 h 593725"/>
                <a:gd name="connsiteX2" fmla="*/ 509270 w 629920"/>
                <a:gd name="connsiteY2" fmla="*/ 500380 h 593725"/>
                <a:gd name="connsiteX3" fmla="*/ 525780 w 629920"/>
                <a:gd name="connsiteY3" fmla="*/ 500380 h 593725"/>
                <a:gd name="connsiteX4" fmla="*/ 525780 w 629920"/>
                <a:gd name="connsiteY4" fmla="*/ 0 h 593725"/>
                <a:gd name="connsiteX5" fmla="*/ 629920 w 629920"/>
                <a:gd name="connsiteY5" fmla="*/ 0 h 593725"/>
                <a:gd name="connsiteX6" fmla="*/ 629920 w 629920"/>
                <a:gd name="connsiteY6" fmla="*/ 593725 h 593725"/>
                <a:gd name="connsiteX7" fmla="*/ 455295 w 629920"/>
                <a:gd name="connsiteY7" fmla="*/ 593725 h 593725"/>
                <a:gd name="connsiteX8" fmla="*/ 122555 w 629920"/>
                <a:gd name="connsiteY8" fmla="*/ 93345 h 593725"/>
                <a:gd name="connsiteX9" fmla="*/ 106045 w 629920"/>
                <a:gd name="connsiteY9" fmla="*/ 93345 h 593725"/>
                <a:gd name="connsiteX10" fmla="*/ 106045 w 629920"/>
                <a:gd name="connsiteY10" fmla="*/ 593725 h 593725"/>
                <a:gd name="connsiteX11" fmla="*/ 0 w 629920"/>
                <a:gd name="connsiteY11" fmla="*/ 593725 h 593725"/>
                <a:gd name="connsiteX12" fmla="*/ 0 w 629920"/>
                <a:gd name="connsiteY12" fmla="*/ 0 h 593725"/>
                <a:gd name="connsiteX13" fmla="*/ 1270 w 629920"/>
                <a:gd name="connsiteY13" fmla="*/ 0 h 5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9920" h="593725">
                  <a:moveTo>
                    <a:pt x="1270" y="0"/>
                  </a:moveTo>
                  <a:lnTo>
                    <a:pt x="177800" y="0"/>
                  </a:lnTo>
                  <a:lnTo>
                    <a:pt x="509270" y="500380"/>
                  </a:lnTo>
                  <a:lnTo>
                    <a:pt x="525780" y="500380"/>
                  </a:lnTo>
                  <a:lnTo>
                    <a:pt x="525780" y="0"/>
                  </a:lnTo>
                  <a:lnTo>
                    <a:pt x="629920" y="0"/>
                  </a:lnTo>
                  <a:lnTo>
                    <a:pt x="629920" y="593725"/>
                  </a:lnTo>
                  <a:lnTo>
                    <a:pt x="455295" y="593725"/>
                  </a:lnTo>
                  <a:lnTo>
                    <a:pt x="122555" y="93345"/>
                  </a:lnTo>
                  <a:lnTo>
                    <a:pt x="106045" y="93345"/>
                  </a:lnTo>
                  <a:lnTo>
                    <a:pt x="106045" y="593725"/>
                  </a:lnTo>
                  <a:lnTo>
                    <a:pt x="0" y="593725"/>
                  </a:lnTo>
                  <a:lnTo>
                    <a:pt x="0" y="0"/>
                  </a:lnTo>
                  <a:lnTo>
                    <a:pt x="127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51EDC00A-A5B1-8A47-9A6E-5E5EB37DA39D}"/>
                </a:ext>
              </a:extLst>
            </p:cNvPr>
            <p:cNvSpPr/>
            <p:nvPr/>
          </p:nvSpPr>
          <p:spPr>
            <a:xfrm>
              <a:off x="7350759" y="5831840"/>
              <a:ext cx="621030" cy="592454"/>
            </a:xfrm>
            <a:custGeom>
              <a:avLst/>
              <a:gdLst>
                <a:gd name="connsiteX0" fmla="*/ 0 w 621030"/>
                <a:gd name="connsiteY0" fmla="*/ 0 h 592454"/>
                <a:gd name="connsiteX1" fmla="*/ 621030 w 621030"/>
                <a:gd name="connsiteY1" fmla="*/ 0 h 592454"/>
                <a:gd name="connsiteX2" fmla="*/ 621030 w 621030"/>
                <a:gd name="connsiteY2" fmla="*/ 88265 h 592454"/>
                <a:gd name="connsiteX3" fmla="*/ 113665 w 621030"/>
                <a:gd name="connsiteY3" fmla="*/ 88265 h 592454"/>
                <a:gd name="connsiteX4" fmla="*/ 113665 w 621030"/>
                <a:gd name="connsiteY4" fmla="*/ 232410 h 592454"/>
                <a:gd name="connsiteX5" fmla="*/ 605155 w 621030"/>
                <a:gd name="connsiteY5" fmla="*/ 232410 h 592454"/>
                <a:gd name="connsiteX6" fmla="*/ 605155 w 621030"/>
                <a:gd name="connsiteY6" fmla="*/ 320675 h 592454"/>
                <a:gd name="connsiteX7" fmla="*/ 113665 w 621030"/>
                <a:gd name="connsiteY7" fmla="*/ 320675 h 592454"/>
                <a:gd name="connsiteX8" fmla="*/ 113665 w 621030"/>
                <a:gd name="connsiteY8" fmla="*/ 504190 h 592454"/>
                <a:gd name="connsiteX9" fmla="*/ 621030 w 621030"/>
                <a:gd name="connsiteY9" fmla="*/ 504190 h 592454"/>
                <a:gd name="connsiteX10" fmla="*/ 621030 w 621030"/>
                <a:gd name="connsiteY10" fmla="*/ 592455 h 592454"/>
                <a:gd name="connsiteX11" fmla="*/ 0 w 621030"/>
                <a:gd name="connsiteY11" fmla="*/ 592455 h 592454"/>
                <a:gd name="connsiteX12" fmla="*/ 0 w 621030"/>
                <a:gd name="connsiteY12" fmla="*/ 0 h 59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030" h="592454">
                  <a:moveTo>
                    <a:pt x="0" y="0"/>
                  </a:moveTo>
                  <a:lnTo>
                    <a:pt x="621030" y="0"/>
                  </a:lnTo>
                  <a:lnTo>
                    <a:pt x="621030" y="88265"/>
                  </a:lnTo>
                  <a:lnTo>
                    <a:pt x="113665" y="88265"/>
                  </a:lnTo>
                  <a:lnTo>
                    <a:pt x="113665" y="232410"/>
                  </a:lnTo>
                  <a:lnTo>
                    <a:pt x="605155" y="232410"/>
                  </a:lnTo>
                  <a:lnTo>
                    <a:pt x="605155" y="320675"/>
                  </a:lnTo>
                  <a:lnTo>
                    <a:pt x="113665" y="320675"/>
                  </a:lnTo>
                  <a:lnTo>
                    <a:pt x="113665" y="504190"/>
                  </a:lnTo>
                  <a:lnTo>
                    <a:pt x="621030" y="504190"/>
                  </a:lnTo>
                  <a:lnTo>
                    <a:pt x="621030" y="592455"/>
                  </a:lnTo>
                  <a:lnTo>
                    <a:pt x="0" y="5924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3647690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LF SERVICE SAAS"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7C08985-4BFE-E34F-AA0A-FF2789D0B96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148506" y="3074400"/>
            <a:ext cx="2846987" cy="558000"/>
            <a:chOff x="2685288" y="2201957"/>
            <a:chExt cx="3773429" cy="739579"/>
          </a:xfrm>
          <a:solidFill>
            <a:schemeClr val="bg1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E55F51F-4D03-F74D-829A-A238BAD00FFF}"/>
                </a:ext>
              </a:extLst>
            </p:cNvPr>
            <p:cNvSpPr/>
            <p:nvPr/>
          </p:nvSpPr>
          <p:spPr>
            <a:xfrm>
              <a:off x="2962513" y="2202154"/>
              <a:ext cx="273243" cy="282181"/>
            </a:xfrm>
            <a:custGeom>
              <a:avLst/>
              <a:gdLst>
                <a:gd name="connsiteX0" fmla="*/ 259842 w 273243"/>
                <a:gd name="connsiteY0" fmla="*/ 240627 h 282181"/>
                <a:gd name="connsiteX1" fmla="*/ 222885 w 273243"/>
                <a:gd name="connsiteY1" fmla="*/ 271297 h 282181"/>
                <a:gd name="connsiteX2" fmla="*/ 168402 w 273243"/>
                <a:gd name="connsiteY2" fmla="*/ 282156 h 282181"/>
                <a:gd name="connsiteX3" fmla="*/ 107823 w 273243"/>
                <a:gd name="connsiteY3" fmla="*/ 282156 h 282181"/>
                <a:gd name="connsiteX4" fmla="*/ 46291 w 273243"/>
                <a:gd name="connsiteY4" fmla="*/ 270345 h 282181"/>
                <a:gd name="connsiteX5" fmla="*/ 0 w 273243"/>
                <a:gd name="connsiteY5" fmla="*/ 234912 h 282181"/>
                <a:gd name="connsiteX6" fmla="*/ 36195 w 273243"/>
                <a:gd name="connsiteY6" fmla="*/ 201574 h 282181"/>
                <a:gd name="connsiteX7" fmla="*/ 65151 w 273243"/>
                <a:gd name="connsiteY7" fmla="*/ 229387 h 282181"/>
                <a:gd name="connsiteX8" fmla="*/ 107061 w 273243"/>
                <a:gd name="connsiteY8" fmla="*/ 239674 h 282181"/>
                <a:gd name="connsiteX9" fmla="*/ 168021 w 273243"/>
                <a:gd name="connsiteY9" fmla="*/ 239674 h 282181"/>
                <a:gd name="connsiteX10" fmla="*/ 207264 w 273243"/>
                <a:gd name="connsiteY10" fmla="*/ 228244 h 282181"/>
                <a:gd name="connsiteX11" fmla="*/ 222504 w 273243"/>
                <a:gd name="connsiteY11" fmla="*/ 197383 h 282181"/>
                <a:gd name="connsiteX12" fmla="*/ 216598 w 273243"/>
                <a:gd name="connsiteY12" fmla="*/ 176047 h 282181"/>
                <a:gd name="connsiteX13" fmla="*/ 201739 w 273243"/>
                <a:gd name="connsiteY13" fmla="*/ 164808 h 282181"/>
                <a:gd name="connsiteX14" fmla="*/ 184023 w 273243"/>
                <a:gd name="connsiteY14" fmla="*/ 160426 h 282181"/>
                <a:gd name="connsiteX15" fmla="*/ 165925 w 273243"/>
                <a:gd name="connsiteY15" fmla="*/ 159093 h 282181"/>
                <a:gd name="connsiteX16" fmla="*/ 140970 w 273243"/>
                <a:gd name="connsiteY16" fmla="*/ 157950 h 282181"/>
                <a:gd name="connsiteX17" fmla="*/ 115062 w 273243"/>
                <a:gd name="connsiteY17" fmla="*/ 156807 h 282181"/>
                <a:gd name="connsiteX18" fmla="*/ 93726 w 273243"/>
                <a:gd name="connsiteY18" fmla="*/ 155854 h 282181"/>
                <a:gd name="connsiteX19" fmla="*/ 71628 w 273243"/>
                <a:gd name="connsiteY19" fmla="*/ 151473 h 282181"/>
                <a:gd name="connsiteX20" fmla="*/ 45339 w 273243"/>
                <a:gd name="connsiteY20" fmla="*/ 139471 h 282181"/>
                <a:gd name="connsiteX21" fmla="*/ 23574 w 273243"/>
                <a:gd name="connsiteY21" fmla="*/ 117183 h 282181"/>
                <a:gd name="connsiteX22" fmla="*/ 14811 w 273243"/>
                <a:gd name="connsiteY22" fmla="*/ 81369 h 282181"/>
                <a:gd name="connsiteX23" fmla="*/ 27193 w 273243"/>
                <a:gd name="connsiteY23" fmla="*/ 38887 h 282181"/>
                <a:gd name="connsiteX24" fmla="*/ 61292 w 273243"/>
                <a:gd name="connsiteY24" fmla="*/ 10312 h 282181"/>
                <a:gd name="connsiteX25" fmla="*/ 111584 w 273243"/>
                <a:gd name="connsiteY25" fmla="*/ 25 h 282181"/>
                <a:gd name="connsiteX26" fmla="*/ 171783 w 273243"/>
                <a:gd name="connsiteY26" fmla="*/ 25 h 282181"/>
                <a:gd name="connsiteX27" fmla="*/ 226457 w 273243"/>
                <a:gd name="connsiteY27" fmla="*/ 11265 h 282181"/>
                <a:gd name="connsiteX28" fmla="*/ 267414 w 273243"/>
                <a:gd name="connsiteY28" fmla="*/ 42697 h 282181"/>
                <a:gd name="connsiteX29" fmla="*/ 233505 w 273243"/>
                <a:gd name="connsiteY29" fmla="*/ 73177 h 282181"/>
                <a:gd name="connsiteX30" fmla="*/ 208740 w 273243"/>
                <a:gd name="connsiteY30" fmla="*/ 49365 h 282181"/>
                <a:gd name="connsiteX31" fmla="*/ 172545 w 273243"/>
                <a:gd name="connsiteY31" fmla="*/ 40983 h 282181"/>
                <a:gd name="connsiteX32" fmla="*/ 112395 w 273243"/>
                <a:gd name="connsiteY32" fmla="*/ 40983 h 282181"/>
                <a:gd name="connsiteX33" fmla="*/ 77724 w 273243"/>
                <a:gd name="connsiteY33" fmla="*/ 51460 h 282181"/>
                <a:gd name="connsiteX34" fmla="*/ 64389 w 273243"/>
                <a:gd name="connsiteY34" fmla="*/ 78702 h 282181"/>
                <a:gd name="connsiteX35" fmla="*/ 70294 w 273243"/>
                <a:gd name="connsiteY35" fmla="*/ 97371 h 282181"/>
                <a:gd name="connsiteX36" fmla="*/ 84963 w 273243"/>
                <a:gd name="connsiteY36" fmla="*/ 107277 h 282181"/>
                <a:gd name="connsiteX37" fmla="*/ 102108 w 273243"/>
                <a:gd name="connsiteY37" fmla="*/ 111087 h 282181"/>
                <a:gd name="connsiteX38" fmla="*/ 120015 w 273243"/>
                <a:gd name="connsiteY38" fmla="*/ 112039 h 282181"/>
                <a:gd name="connsiteX39" fmla="*/ 145161 w 273243"/>
                <a:gd name="connsiteY39" fmla="*/ 113182 h 282181"/>
                <a:gd name="connsiteX40" fmla="*/ 171450 w 273243"/>
                <a:gd name="connsiteY40" fmla="*/ 114325 h 282181"/>
                <a:gd name="connsiteX41" fmla="*/ 192786 w 273243"/>
                <a:gd name="connsiteY41" fmla="*/ 115659 h 282181"/>
                <a:gd name="connsiteX42" fmla="*/ 214884 w 273243"/>
                <a:gd name="connsiteY42" fmla="*/ 120040 h 282181"/>
                <a:gd name="connsiteX43" fmla="*/ 241554 w 273243"/>
                <a:gd name="connsiteY43" fmla="*/ 132804 h 282181"/>
                <a:gd name="connsiteX44" fmla="*/ 273177 w 273243"/>
                <a:gd name="connsiteY44" fmla="*/ 194716 h 282181"/>
                <a:gd name="connsiteX45" fmla="*/ 259842 w 273243"/>
                <a:gd name="connsiteY45" fmla="*/ 240627 h 28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3243" h="282181">
                  <a:moveTo>
                    <a:pt x="259842" y="240627"/>
                  </a:moveTo>
                  <a:cubicBezTo>
                    <a:pt x="250627" y="254099"/>
                    <a:pt x="237825" y="264724"/>
                    <a:pt x="222885" y="271297"/>
                  </a:cubicBezTo>
                  <a:cubicBezTo>
                    <a:pt x="205726" y="278824"/>
                    <a:pt x="187135" y="282530"/>
                    <a:pt x="168402" y="282156"/>
                  </a:cubicBezTo>
                  <a:lnTo>
                    <a:pt x="107823" y="282156"/>
                  </a:lnTo>
                  <a:cubicBezTo>
                    <a:pt x="86718" y="282493"/>
                    <a:pt x="65771" y="278472"/>
                    <a:pt x="46291" y="270345"/>
                  </a:cubicBezTo>
                  <a:cubicBezTo>
                    <a:pt x="28184" y="262516"/>
                    <a:pt x="12285" y="250346"/>
                    <a:pt x="0" y="234912"/>
                  </a:cubicBezTo>
                  <a:lnTo>
                    <a:pt x="36195" y="201574"/>
                  </a:lnTo>
                  <a:cubicBezTo>
                    <a:pt x="43258" y="213210"/>
                    <a:pt x="53240" y="222798"/>
                    <a:pt x="65151" y="229387"/>
                  </a:cubicBezTo>
                  <a:cubicBezTo>
                    <a:pt x="77986" y="236409"/>
                    <a:pt x="92433" y="239955"/>
                    <a:pt x="107061" y="239674"/>
                  </a:cubicBezTo>
                  <a:lnTo>
                    <a:pt x="168021" y="239674"/>
                  </a:lnTo>
                  <a:cubicBezTo>
                    <a:pt x="182003" y="240284"/>
                    <a:pt x="195796" y="236267"/>
                    <a:pt x="207264" y="228244"/>
                  </a:cubicBezTo>
                  <a:cubicBezTo>
                    <a:pt x="217162" y="221134"/>
                    <a:pt x="222875" y="209565"/>
                    <a:pt x="222504" y="197383"/>
                  </a:cubicBezTo>
                  <a:cubicBezTo>
                    <a:pt x="222967" y="189812"/>
                    <a:pt x="220888" y="182303"/>
                    <a:pt x="216598" y="176047"/>
                  </a:cubicBezTo>
                  <a:cubicBezTo>
                    <a:pt x="212740" y="171039"/>
                    <a:pt x="207609" y="167158"/>
                    <a:pt x="201739" y="164808"/>
                  </a:cubicBezTo>
                  <a:cubicBezTo>
                    <a:pt x="196087" y="162469"/>
                    <a:pt x="190115" y="160991"/>
                    <a:pt x="184023" y="160426"/>
                  </a:cubicBezTo>
                  <a:cubicBezTo>
                    <a:pt x="179689" y="159902"/>
                    <a:pt x="173688" y="159474"/>
                    <a:pt x="165925" y="159093"/>
                  </a:cubicBezTo>
                  <a:lnTo>
                    <a:pt x="140970" y="157950"/>
                  </a:lnTo>
                  <a:lnTo>
                    <a:pt x="115062" y="156807"/>
                  </a:lnTo>
                  <a:lnTo>
                    <a:pt x="93726" y="155854"/>
                  </a:lnTo>
                  <a:cubicBezTo>
                    <a:pt x="86248" y="155030"/>
                    <a:pt x="78854" y="153564"/>
                    <a:pt x="71628" y="151473"/>
                  </a:cubicBezTo>
                  <a:cubicBezTo>
                    <a:pt x="62298" y="148852"/>
                    <a:pt x="53430" y="144803"/>
                    <a:pt x="45339" y="139471"/>
                  </a:cubicBezTo>
                  <a:cubicBezTo>
                    <a:pt x="36525" y="133742"/>
                    <a:pt x="29092" y="126130"/>
                    <a:pt x="23574" y="117183"/>
                  </a:cubicBezTo>
                  <a:cubicBezTo>
                    <a:pt x="17345" y="106306"/>
                    <a:pt x="14307" y="93893"/>
                    <a:pt x="14811" y="81369"/>
                  </a:cubicBezTo>
                  <a:cubicBezTo>
                    <a:pt x="14552" y="66283"/>
                    <a:pt x="18869" y="51472"/>
                    <a:pt x="27193" y="38887"/>
                  </a:cubicBezTo>
                  <a:cubicBezTo>
                    <a:pt x="35720" y="26412"/>
                    <a:pt x="47518" y="16526"/>
                    <a:pt x="61292" y="10312"/>
                  </a:cubicBezTo>
                  <a:cubicBezTo>
                    <a:pt x="77080" y="3179"/>
                    <a:pt x="94263" y="-336"/>
                    <a:pt x="111584" y="25"/>
                  </a:cubicBezTo>
                  <a:lnTo>
                    <a:pt x="171783" y="25"/>
                  </a:lnTo>
                  <a:cubicBezTo>
                    <a:pt x="190611" y="-277"/>
                    <a:pt x="209275" y="3560"/>
                    <a:pt x="226457" y="11265"/>
                  </a:cubicBezTo>
                  <a:cubicBezTo>
                    <a:pt x="242302" y="18524"/>
                    <a:pt x="256303" y="29269"/>
                    <a:pt x="267414" y="42697"/>
                  </a:cubicBezTo>
                  <a:lnTo>
                    <a:pt x="233505" y="73177"/>
                  </a:lnTo>
                  <a:cubicBezTo>
                    <a:pt x="227609" y="63104"/>
                    <a:pt x="219037" y="54861"/>
                    <a:pt x="208740" y="49365"/>
                  </a:cubicBezTo>
                  <a:cubicBezTo>
                    <a:pt x="197560" y="43605"/>
                    <a:pt x="185120" y="40724"/>
                    <a:pt x="172545" y="40983"/>
                  </a:cubicBezTo>
                  <a:lnTo>
                    <a:pt x="112395" y="40983"/>
                  </a:lnTo>
                  <a:cubicBezTo>
                    <a:pt x="99980" y="40411"/>
                    <a:pt x="87744" y="44109"/>
                    <a:pt x="77724" y="51460"/>
                  </a:cubicBezTo>
                  <a:cubicBezTo>
                    <a:pt x="69123" y="57840"/>
                    <a:pt x="64151" y="67996"/>
                    <a:pt x="64389" y="78702"/>
                  </a:cubicBezTo>
                  <a:cubicBezTo>
                    <a:pt x="64012" y="85437"/>
                    <a:pt x="66112" y="92078"/>
                    <a:pt x="70294" y="97371"/>
                  </a:cubicBezTo>
                  <a:cubicBezTo>
                    <a:pt x="74213" y="101922"/>
                    <a:pt x="79277" y="105342"/>
                    <a:pt x="84963" y="107277"/>
                  </a:cubicBezTo>
                  <a:cubicBezTo>
                    <a:pt x="90502" y="109239"/>
                    <a:pt x="96259" y="110518"/>
                    <a:pt x="102108" y="111087"/>
                  </a:cubicBezTo>
                  <a:lnTo>
                    <a:pt x="120015" y="112039"/>
                  </a:lnTo>
                  <a:lnTo>
                    <a:pt x="145161" y="113182"/>
                  </a:lnTo>
                  <a:lnTo>
                    <a:pt x="171450" y="114325"/>
                  </a:lnTo>
                  <a:cubicBezTo>
                    <a:pt x="179832" y="114706"/>
                    <a:pt x="186928" y="115135"/>
                    <a:pt x="192786" y="115659"/>
                  </a:cubicBezTo>
                  <a:cubicBezTo>
                    <a:pt x="200301" y="116225"/>
                    <a:pt x="207721" y="117696"/>
                    <a:pt x="214884" y="120040"/>
                  </a:cubicBezTo>
                  <a:cubicBezTo>
                    <a:pt x="224348" y="122973"/>
                    <a:pt x="233333" y="127273"/>
                    <a:pt x="241554" y="132804"/>
                  </a:cubicBezTo>
                  <a:cubicBezTo>
                    <a:pt x="262247" y="146446"/>
                    <a:pt x="274254" y="169954"/>
                    <a:pt x="273177" y="194716"/>
                  </a:cubicBezTo>
                  <a:cubicBezTo>
                    <a:pt x="273530" y="211023"/>
                    <a:pt x="268876" y="227046"/>
                    <a:pt x="259842" y="240627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C8970A0-345C-6B48-ABCA-AE3F0AF4F278}"/>
                </a:ext>
              </a:extLst>
            </p:cNvPr>
            <p:cNvSpPr/>
            <p:nvPr/>
          </p:nvSpPr>
          <p:spPr>
            <a:xfrm>
              <a:off x="3289744" y="2207323"/>
              <a:ext cx="218312" cy="272224"/>
            </a:xfrm>
            <a:custGeom>
              <a:avLst/>
              <a:gdLst>
                <a:gd name="connsiteX0" fmla="*/ 0 w 218312"/>
                <a:gd name="connsiteY0" fmla="*/ 0 h 272224"/>
                <a:gd name="connsiteX1" fmla="*/ 218313 w 218312"/>
                <a:gd name="connsiteY1" fmla="*/ 0 h 272224"/>
                <a:gd name="connsiteX2" fmla="*/ 218313 w 218312"/>
                <a:gd name="connsiteY2" fmla="*/ 40576 h 272224"/>
                <a:gd name="connsiteX3" fmla="*/ 50292 w 218312"/>
                <a:gd name="connsiteY3" fmla="*/ 40576 h 272224"/>
                <a:gd name="connsiteX4" fmla="*/ 50292 w 218312"/>
                <a:gd name="connsiteY4" fmla="*/ 107251 h 272224"/>
                <a:gd name="connsiteX5" fmla="*/ 211074 w 218312"/>
                <a:gd name="connsiteY5" fmla="*/ 107251 h 272224"/>
                <a:gd name="connsiteX6" fmla="*/ 211074 w 218312"/>
                <a:gd name="connsiteY6" fmla="*/ 146875 h 272224"/>
                <a:gd name="connsiteX7" fmla="*/ 50292 w 218312"/>
                <a:gd name="connsiteY7" fmla="*/ 146875 h 272224"/>
                <a:gd name="connsiteX8" fmla="*/ 50292 w 218312"/>
                <a:gd name="connsiteY8" fmla="*/ 231838 h 272224"/>
                <a:gd name="connsiteX9" fmla="*/ 218313 w 218312"/>
                <a:gd name="connsiteY9" fmla="*/ 231838 h 272224"/>
                <a:gd name="connsiteX10" fmla="*/ 218313 w 218312"/>
                <a:gd name="connsiteY10" fmla="*/ 272225 h 272224"/>
                <a:gd name="connsiteX11" fmla="*/ 0 w 218312"/>
                <a:gd name="connsiteY11" fmla="*/ 272225 h 27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312" h="272224">
                  <a:moveTo>
                    <a:pt x="0" y="0"/>
                  </a:moveTo>
                  <a:lnTo>
                    <a:pt x="218313" y="0"/>
                  </a:lnTo>
                  <a:lnTo>
                    <a:pt x="218313" y="40576"/>
                  </a:lnTo>
                  <a:lnTo>
                    <a:pt x="50292" y="40576"/>
                  </a:lnTo>
                  <a:lnTo>
                    <a:pt x="50292" y="107251"/>
                  </a:lnTo>
                  <a:lnTo>
                    <a:pt x="211074" y="107251"/>
                  </a:lnTo>
                  <a:lnTo>
                    <a:pt x="211074" y="146875"/>
                  </a:lnTo>
                  <a:lnTo>
                    <a:pt x="50292" y="146875"/>
                  </a:lnTo>
                  <a:lnTo>
                    <a:pt x="50292" y="231838"/>
                  </a:lnTo>
                  <a:lnTo>
                    <a:pt x="218313" y="231838"/>
                  </a:lnTo>
                  <a:lnTo>
                    <a:pt x="218313" y="272225"/>
                  </a:lnTo>
                  <a:lnTo>
                    <a:pt x="0" y="272225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7A2F14F9-899D-9F48-881D-80E9BBE80761}"/>
                </a:ext>
              </a:extLst>
            </p:cNvPr>
            <p:cNvSpPr/>
            <p:nvPr/>
          </p:nvSpPr>
          <p:spPr>
            <a:xfrm>
              <a:off x="3564826" y="2207323"/>
              <a:ext cx="208740" cy="272033"/>
            </a:xfrm>
            <a:custGeom>
              <a:avLst/>
              <a:gdLst>
                <a:gd name="connsiteX0" fmla="*/ 0 w 208740"/>
                <a:gd name="connsiteY0" fmla="*/ 0 h 272033"/>
                <a:gd name="connsiteX1" fmla="*/ 50625 w 208740"/>
                <a:gd name="connsiteY1" fmla="*/ 0 h 272033"/>
                <a:gd name="connsiteX2" fmla="*/ 50625 w 208740"/>
                <a:gd name="connsiteY2" fmla="*/ 229743 h 272033"/>
                <a:gd name="connsiteX3" fmla="*/ 208740 w 208740"/>
                <a:gd name="connsiteY3" fmla="*/ 229743 h 272033"/>
                <a:gd name="connsiteX4" fmla="*/ 208740 w 208740"/>
                <a:gd name="connsiteY4" fmla="*/ 272034 h 272033"/>
                <a:gd name="connsiteX5" fmla="*/ 0 w 208740"/>
                <a:gd name="connsiteY5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740" h="272033">
                  <a:moveTo>
                    <a:pt x="0" y="0"/>
                  </a:moveTo>
                  <a:lnTo>
                    <a:pt x="50625" y="0"/>
                  </a:lnTo>
                  <a:lnTo>
                    <a:pt x="50625" y="229743"/>
                  </a:lnTo>
                  <a:lnTo>
                    <a:pt x="208740" y="229743"/>
                  </a:lnTo>
                  <a:lnTo>
                    <a:pt x="208740" y="272034"/>
                  </a:lnTo>
                  <a:lnTo>
                    <a:pt x="0" y="272034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57705C5-A955-1347-9C27-5A95E70507FC}"/>
                </a:ext>
              </a:extLst>
            </p:cNvPr>
            <p:cNvSpPr/>
            <p:nvPr/>
          </p:nvSpPr>
          <p:spPr>
            <a:xfrm>
              <a:off x="3814333" y="2207323"/>
              <a:ext cx="217170" cy="272033"/>
            </a:xfrm>
            <a:custGeom>
              <a:avLst/>
              <a:gdLst>
                <a:gd name="connsiteX0" fmla="*/ 0 w 217170"/>
                <a:gd name="connsiteY0" fmla="*/ 0 h 272033"/>
                <a:gd name="connsiteX1" fmla="*/ 217170 w 217170"/>
                <a:gd name="connsiteY1" fmla="*/ 0 h 272033"/>
                <a:gd name="connsiteX2" fmla="*/ 217170 w 217170"/>
                <a:gd name="connsiteY2" fmla="*/ 40576 h 272033"/>
                <a:gd name="connsiteX3" fmla="*/ 50483 w 217170"/>
                <a:gd name="connsiteY3" fmla="*/ 40576 h 272033"/>
                <a:gd name="connsiteX4" fmla="*/ 50483 w 217170"/>
                <a:gd name="connsiteY4" fmla="*/ 107251 h 272033"/>
                <a:gd name="connsiteX5" fmla="*/ 209979 w 217170"/>
                <a:gd name="connsiteY5" fmla="*/ 107251 h 272033"/>
                <a:gd name="connsiteX6" fmla="*/ 209979 w 217170"/>
                <a:gd name="connsiteY6" fmla="*/ 148018 h 272033"/>
                <a:gd name="connsiteX7" fmla="*/ 50673 w 217170"/>
                <a:gd name="connsiteY7" fmla="*/ 148018 h 272033"/>
                <a:gd name="connsiteX8" fmla="*/ 50673 w 217170"/>
                <a:gd name="connsiteY8" fmla="*/ 272034 h 272033"/>
                <a:gd name="connsiteX9" fmla="*/ 0 w 217170"/>
                <a:gd name="connsiteY9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170" h="272033">
                  <a:moveTo>
                    <a:pt x="0" y="0"/>
                  </a:moveTo>
                  <a:lnTo>
                    <a:pt x="217170" y="0"/>
                  </a:lnTo>
                  <a:lnTo>
                    <a:pt x="217170" y="40576"/>
                  </a:lnTo>
                  <a:lnTo>
                    <a:pt x="50483" y="40576"/>
                  </a:lnTo>
                  <a:lnTo>
                    <a:pt x="50483" y="107251"/>
                  </a:lnTo>
                  <a:lnTo>
                    <a:pt x="209979" y="107251"/>
                  </a:lnTo>
                  <a:lnTo>
                    <a:pt x="209979" y="148018"/>
                  </a:lnTo>
                  <a:lnTo>
                    <a:pt x="50673" y="148018"/>
                  </a:lnTo>
                  <a:lnTo>
                    <a:pt x="50673" y="272034"/>
                  </a:lnTo>
                  <a:lnTo>
                    <a:pt x="0" y="272034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8E70623-04C2-4743-947D-110D82460DAD}"/>
                </a:ext>
              </a:extLst>
            </p:cNvPr>
            <p:cNvSpPr/>
            <p:nvPr/>
          </p:nvSpPr>
          <p:spPr>
            <a:xfrm>
              <a:off x="4069460" y="2323528"/>
              <a:ext cx="132207" cy="39624"/>
            </a:xfrm>
            <a:custGeom>
              <a:avLst/>
              <a:gdLst>
                <a:gd name="connsiteX0" fmla="*/ 132207 w 132207"/>
                <a:gd name="connsiteY0" fmla="*/ 39624 h 39624"/>
                <a:gd name="connsiteX1" fmla="*/ 0 w 132207"/>
                <a:gd name="connsiteY1" fmla="*/ 39624 h 39624"/>
                <a:gd name="connsiteX2" fmla="*/ 0 w 132207"/>
                <a:gd name="connsiteY2" fmla="*/ 0 h 39624"/>
                <a:gd name="connsiteX3" fmla="*/ 132207 w 132207"/>
                <a:gd name="connsiteY3" fmla="*/ 0 h 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207" h="39624">
                  <a:moveTo>
                    <a:pt x="132207" y="39624"/>
                  </a:moveTo>
                  <a:lnTo>
                    <a:pt x="0" y="39624"/>
                  </a:lnTo>
                  <a:lnTo>
                    <a:pt x="0" y="0"/>
                  </a:lnTo>
                  <a:lnTo>
                    <a:pt x="132207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FFA6602-4DF4-724F-95B0-F2D694EC58F5}"/>
                </a:ext>
              </a:extLst>
            </p:cNvPr>
            <p:cNvSpPr/>
            <p:nvPr/>
          </p:nvSpPr>
          <p:spPr>
            <a:xfrm>
              <a:off x="4226052" y="2202154"/>
              <a:ext cx="273129" cy="282181"/>
            </a:xfrm>
            <a:custGeom>
              <a:avLst/>
              <a:gdLst>
                <a:gd name="connsiteX0" fmla="*/ 259747 w 273129"/>
                <a:gd name="connsiteY0" fmla="*/ 240627 h 282181"/>
                <a:gd name="connsiteX1" fmla="*/ 222790 w 273129"/>
                <a:gd name="connsiteY1" fmla="*/ 271297 h 282181"/>
                <a:gd name="connsiteX2" fmla="*/ 168307 w 273129"/>
                <a:gd name="connsiteY2" fmla="*/ 282156 h 282181"/>
                <a:gd name="connsiteX3" fmla="*/ 107823 w 273129"/>
                <a:gd name="connsiteY3" fmla="*/ 282156 h 282181"/>
                <a:gd name="connsiteX4" fmla="*/ 46291 w 273129"/>
                <a:gd name="connsiteY4" fmla="*/ 270345 h 282181"/>
                <a:gd name="connsiteX5" fmla="*/ 0 w 273129"/>
                <a:gd name="connsiteY5" fmla="*/ 234912 h 282181"/>
                <a:gd name="connsiteX6" fmla="*/ 36195 w 273129"/>
                <a:gd name="connsiteY6" fmla="*/ 201574 h 282181"/>
                <a:gd name="connsiteX7" fmla="*/ 64960 w 273129"/>
                <a:gd name="connsiteY7" fmla="*/ 229578 h 282181"/>
                <a:gd name="connsiteX8" fmla="*/ 106870 w 273129"/>
                <a:gd name="connsiteY8" fmla="*/ 239865 h 282181"/>
                <a:gd name="connsiteX9" fmla="*/ 167830 w 273129"/>
                <a:gd name="connsiteY9" fmla="*/ 239865 h 282181"/>
                <a:gd name="connsiteX10" fmla="*/ 207073 w 273129"/>
                <a:gd name="connsiteY10" fmla="*/ 228435 h 282181"/>
                <a:gd name="connsiteX11" fmla="*/ 222313 w 273129"/>
                <a:gd name="connsiteY11" fmla="*/ 197574 h 282181"/>
                <a:gd name="connsiteX12" fmla="*/ 216408 w 273129"/>
                <a:gd name="connsiteY12" fmla="*/ 176238 h 282181"/>
                <a:gd name="connsiteX13" fmla="*/ 201644 w 273129"/>
                <a:gd name="connsiteY13" fmla="*/ 164808 h 282181"/>
                <a:gd name="connsiteX14" fmla="*/ 183928 w 273129"/>
                <a:gd name="connsiteY14" fmla="*/ 160426 h 282181"/>
                <a:gd name="connsiteX15" fmla="*/ 165830 w 273129"/>
                <a:gd name="connsiteY15" fmla="*/ 159093 h 282181"/>
                <a:gd name="connsiteX16" fmla="*/ 140875 w 273129"/>
                <a:gd name="connsiteY16" fmla="*/ 157950 h 282181"/>
                <a:gd name="connsiteX17" fmla="*/ 114967 w 273129"/>
                <a:gd name="connsiteY17" fmla="*/ 156807 h 282181"/>
                <a:gd name="connsiteX18" fmla="*/ 93631 w 273129"/>
                <a:gd name="connsiteY18" fmla="*/ 155854 h 282181"/>
                <a:gd name="connsiteX19" fmla="*/ 71533 w 273129"/>
                <a:gd name="connsiteY19" fmla="*/ 151473 h 282181"/>
                <a:gd name="connsiteX20" fmla="*/ 45243 w 273129"/>
                <a:gd name="connsiteY20" fmla="*/ 139471 h 282181"/>
                <a:gd name="connsiteX21" fmla="*/ 23526 w 273129"/>
                <a:gd name="connsiteY21" fmla="*/ 117183 h 282181"/>
                <a:gd name="connsiteX22" fmla="*/ 14763 w 273129"/>
                <a:gd name="connsiteY22" fmla="*/ 81369 h 282181"/>
                <a:gd name="connsiteX23" fmla="*/ 27146 w 273129"/>
                <a:gd name="connsiteY23" fmla="*/ 38887 h 282181"/>
                <a:gd name="connsiteX24" fmla="*/ 61245 w 273129"/>
                <a:gd name="connsiteY24" fmla="*/ 10312 h 282181"/>
                <a:gd name="connsiteX25" fmla="*/ 111537 w 273129"/>
                <a:gd name="connsiteY25" fmla="*/ 25 h 282181"/>
                <a:gd name="connsiteX26" fmla="*/ 171735 w 273129"/>
                <a:gd name="connsiteY26" fmla="*/ 25 h 282181"/>
                <a:gd name="connsiteX27" fmla="*/ 226409 w 273129"/>
                <a:gd name="connsiteY27" fmla="*/ 11265 h 282181"/>
                <a:gd name="connsiteX28" fmla="*/ 267366 w 273129"/>
                <a:gd name="connsiteY28" fmla="*/ 42697 h 282181"/>
                <a:gd name="connsiteX29" fmla="*/ 233458 w 273129"/>
                <a:gd name="connsiteY29" fmla="*/ 73177 h 282181"/>
                <a:gd name="connsiteX30" fmla="*/ 208693 w 273129"/>
                <a:gd name="connsiteY30" fmla="*/ 49365 h 282181"/>
                <a:gd name="connsiteX31" fmla="*/ 172498 w 273129"/>
                <a:gd name="connsiteY31" fmla="*/ 40983 h 282181"/>
                <a:gd name="connsiteX32" fmla="*/ 112300 w 273129"/>
                <a:gd name="connsiteY32" fmla="*/ 40983 h 282181"/>
                <a:gd name="connsiteX33" fmla="*/ 77628 w 273129"/>
                <a:gd name="connsiteY33" fmla="*/ 51460 h 282181"/>
                <a:gd name="connsiteX34" fmla="*/ 64293 w 273129"/>
                <a:gd name="connsiteY34" fmla="*/ 78702 h 282181"/>
                <a:gd name="connsiteX35" fmla="*/ 70199 w 273129"/>
                <a:gd name="connsiteY35" fmla="*/ 97371 h 282181"/>
                <a:gd name="connsiteX36" fmla="*/ 84867 w 273129"/>
                <a:gd name="connsiteY36" fmla="*/ 107277 h 282181"/>
                <a:gd name="connsiteX37" fmla="*/ 102012 w 273129"/>
                <a:gd name="connsiteY37" fmla="*/ 111087 h 282181"/>
                <a:gd name="connsiteX38" fmla="*/ 119919 w 273129"/>
                <a:gd name="connsiteY38" fmla="*/ 112039 h 282181"/>
                <a:gd name="connsiteX39" fmla="*/ 145066 w 273129"/>
                <a:gd name="connsiteY39" fmla="*/ 113182 h 282181"/>
                <a:gd name="connsiteX40" fmla="*/ 171355 w 273129"/>
                <a:gd name="connsiteY40" fmla="*/ 114325 h 282181"/>
                <a:gd name="connsiteX41" fmla="*/ 192691 w 273129"/>
                <a:gd name="connsiteY41" fmla="*/ 115659 h 282181"/>
                <a:gd name="connsiteX42" fmla="*/ 214789 w 273129"/>
                <a:gd name="connsiteY42" fmla="*/ 120040 h 282181"/>
                <a:gd name="connsiteX43" fmla="*/ 241459 w 273129"/>
                <a:gd name="connsiteY43" fmla="*/ 132804 h 282181"/>
                <a:gd name="connsiteX44" fmla="*/ 263937 w 273129"/>
                <a:gd name="connsiteY44" fmla="*/ 156616 h 282181"/>
                <a:gd name="connsiteX45" fmla="*/ 273081 w 273129"/>
                <a:gd name="connsiteY45" fmla="*/ 194716 h 282181"/>
                <a:gd name="connsiteX46" fmla="*/ 259746 w 273129"/>
                <a:gd name="connsiteY46" fmla="*/ 240627 h 28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73129" h="282181">
                  <a:moveTo>
                    <a:pt x="259747" y="240627"/>
                  </a:moveTo>
                  <a:cubicBezTo>
                    <a:pt x="250520" y="254089"/>
                    <a:pt x="237722" y="264710"/>
                    <a:pt x="222790" y="271297"/>
                  </a:cubicBezTo>
                  <a:cubicBezTo>
                    <a:pt x="205631" y="278824"/>
                    <a:pt x="187040" y="282530"/>
                    <a:pt x="168307" y="282156"/>
                  </a:cubicBezTo>
                  <a:lnTo>
                    <a:pt x="107823" y="282156"/>
                  </a:lnTo>
                  <a:cubicBezTo>
                    <a:pt x="86718" y="282493"/>
                    <a:pt x="65771" y="278472"/>
                    <a:pt x="46291" y="270345"/>
                  </a:cubicBezTo>
                  <a:cubicBezTo>
                    <a:pt x="28169" y="262542"/>
                    <a:pt x="12264" y="250368"/>
                    <a:pt x="0" y="234912"/>
                  </a:cubicBezTo>
                  <a:lnTo>
                    <a:pt x="36195" y="201574"/>
                  </a:lnTo>
                  <a:cubicBezTo>
                    <a:pt x="43180" y="213256"/>
                    <a:pt x="53096" y="222909"/>
                    <a:pt x="64960" y="229578"/>
                  </a:cubicBezTo>
                  <a:cubicBezTo>
                    <a:pt x="77796" y="236600"/>
                    <a:pt x="92243" y="240146"/>
                    <a:pt x="106870" y="239865"/>
                  </a:cubicBezTo>
                  <a:lnTo>
                    <a:pt x="167830" y="239865"/>
                  </a:lnTo>
                  <a:cubicBezTo>
                    <a:pt x="181811" y="240467"/>
                    <a:pt x="195602" y="236451"/>
                    <a:pt x="207073" y="228435"/>
                  </a:cubicBezTo>
                  <a:cubicBezTo>
                    <a:pt x="216972" y="221324"/>
                    <a:pt x="222685" y="209756"/>
                    <a:pt x="222313" y="197574"/>
                  </a:cubicBezTo>
                  <a:cubicBezTo>
                    <a:pt x="222754" y="190005"/>
                    <a:pt x="220678" y="182503"/>
                    <a:pt x="216408" y="176238"/>
                  </a:cubicBezTo>
                  <a:cubicBezTo>
                    <a:pt x="212600" y="171173"/>
                    <a:pt x="207501" y="167225"/>
                    <a:pt x="201644" y="164808"/>
                  </a:cubicBezTo>
                  <a:cubicBezTo>
                    <a:pt x="195987" y="162480"/>
                    <a:pt x="190017" y="161004"/>
                    <a:pt x="183928" y="160426"/>
                  </a:cubicBezTo>
                  <a:cubicBezTo>
                    <a:pt x="179594" y="159902"/>
                    <a:pt x="173545" y="159474"/>
                    <a:pt x="165830" y="159093"/>
                  </a:cubicBezTo>
                  <a:lnTo>
                    <a:pt x="140875" y="157950"/>
                  </a:lnTo>
                  <a:lnTo>
                    <a:pt x="114967" y="156807"/>
                  </a:lnTo>
                  <a:lnTo>
                    <a:pt x="93631" y="155854"/>
                  </a:lnTo>
                  <a:cubicBezTo>
                    <a:pt x="86152" y="155034"/>
                    <a:pt x="78758" y="153569"/>
                    <a:pt x="71533" y="151473"/>
                  </a:cubicBezTo>
                  <a:cubicBezTo>
                    <a:pt x="62203" y="148852"/>
                    <a:pt x="53335" y="144803"/>
                    <a:pt x="45243" y="139471"/>
                  </a:cubicBezTo>
                  <a:cubicBezTo>
                    <a:pt x="36426" y="133763"/>
                    <a:pt x="29004" y="126145"/>
                    <a:pt x="23526" y="117183"/>
                  </a:cubicBezTo>
                  <a:cubicBezTo>
                    <a:pt x="17297" y="106306"/>
                    <a:pt x="14260" y="93893"/>
                    <a:pt x="14763" y="81369"/>
                  </a:cubicBezTo>
                  <a:cubicBezTo>
                    <a:pt x="14483" y="66280"/>
                    <a:pt x="18802" y="51463"/>
                    <a:pt x="27146" y="38887"/>
                  </a:cubicBezTo>
                  <a:cubicBezTo>
                    <a:pt x="35673" y="26412"/>
                    <a:pt x="47471" y="16526"/>
                    <a:pt x="61245" y="10312"/>
                  </a:cubicBezTo>
                  <a:cubicBezTo>
                    <a:pt x="77033" y="3179"/>
                    <a:pt x="94216" y="-336"/>
                    <a:pt x="111537" y="25"/>
                  </a:cubicBezTo>
                  <a:lnTo>
                    <a:pt x="171735" y="25"/>
                  </a:lnTo>
                  <a:cubicBezTo>
                    <a:pt x="190563" y="-277"/>
                    <a:pt x="209227" y="3560"/>
                    <a:pt x="226409" y="11265"/>
                  </a:cubicBezTo>
                  <a:cubicBezTo>
                    <a:pt x="242247" y="18537"/>
                    <a:pt x="256245" y="29280"/>
                    <a:pt x="267366" y="42697"/>
                  </a:cubicBezTo>
                  <a:lnTo>
                    <a:pt x="233458" y="73177"/>
                  </a:lnTo>
                  <a:cubicBezTo>
                    <a:pt x="227548" y="63115"/>
                    <a:pt x="218979" y="54875"/>
                    <a:pt x="208693" y="49365"/>
                  </a:cubicBezTo>
                  <a:cubicBezTo>
                    <a:pt x="197512" y="43605"/>
                    <a:pt x="185072" y="40724"/>
                    <a:pt x="172498" y="40983"/>
                  </a:cubicBezTo>
                  <a:lnTo>
                    <a:pt x="112300" y="40983"/>
                  </a:lnTo>
                  <a:cubicBezTo>
                    <a:pt x="99884" y="40404"/>
                    <a:pt x="87646" y="44102"/>
                    <a:pt x="77628" y="51460"/>
                  </a:cubicBezTo>
                  <a:cubicBezTo>
                    <a:pt x="69027" y="57840"/>
                    <a:pt x="64056" y="67996"/>
                    <a:pt x="64293" y="78702"/>
                  </a:cubicBezTo>
                  <a:cubicBezTo>
                    <a:pt x="63916" y="85437"/>
                    <a:pt x="66017" y="92078"/>
                    <a:pt x="70199" y="97371"/>
                  </a:cubicBezTo>
                  <a:cubicBezTo>
                    <a:pt x="74107" y="101934"/>
                    <a:pt x="79175" y="105357"/>
                    <a:pt x="84867" y="107277"/>
                  </a:cubicBezTo>
                  <a:cubicBezTo>
                    <a:pt x="90404" y="109247"/>
                    <a:pt x="96162" y="110527"/>
                    <a:pt x="102012" y="111087"/>
                  </a:cubicBezTo>
                  <a:lnTo>
                    <a:pt x="119919" y="112039"/>
                  </a:lnTo>
                  <a:lnTo>
                    <a:pt x="145066" y="113182"/>
                  </a:lnTo>
                  <a:lnTo>
                    <a:pt x="171355" y="114325"/>
                  </a:lnTo>
                  <a:cubicBezTo>
                    <a:pt x="179736" y="114706"/>
                    <a:pt x="186833" y="115135"/>
                    <a:pt x="192691" y="115659"/>
                  </a:cubicBezTo>
                  <a:cubicBezTo>
                    <a:pt x="200206" y="116229"/>
                    <a:pt x="207625" y="117700"/>
                    <a:pt x="214789" y="120040"/>
                  </a:cubicBezTo>
                  <a:cubicBezTo>
                    <a:pt x="224249" y="122982"/>
                    <a:pt x="233233" y="127281"/>
                    <a:pt x="241459" y="132804"/>
                  </a:cubicBezTo>
                  <a:cubicBezTo>
                    <a:pt x="250641" y="138957"/>
                    <a:pt x="258323" y="147095"/>
                    <a:pt x="263937" y="156616"/>
                  </a:cubicBezTo>
                  <a:cubicBezTo>
                    <a:pt x="270404" y="168244"/>
                    <a:pt x="273567" y="181420"/>
                    <a:pt x="273081" y="194716"/>
                  </a:cubicBezTo>
                  <a:cubicBezTo>
                    <a:pt x="273413" y="211020"/>
                    <a:pt x="268761" y="227037"/>
                    <a:pt x="259746" y="240627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94AC7E3-1259-8D4E-8ADA-3A416BA87E2A}"/>
                </a:ext>
              </a:extLst>
            </p:cNvPr>
            <p:cNvSpPr/>
            <p:nvPr/>
          </p:nvSpPr>
          <p:spPr>
            <a:xfrm>
              <a:off x="4553188" y="2207323"/>
              <a:ext cx="218313" cy="272224"/>
            </a:xfrm>
            <a:custGeom>
              <a:avLst/>
              <a:gdLst>
                <a:gd name="connsiteX0" fmla="*/ 0 w 218313"/>
                <a:gd name="connsiteY0" fmla="*/ 0 h 272224"/>
                <a:gd name="connsiteX1" fmla="*/ 218313 w 218313"/>
                <a:gd name="connsiteY1" fmla="*/ 0 h 272224"/>
                <a:gd name="connsiteX2" fmla="*/ 218313 w 218313"/>
                <a:gd name="connsiteY2" fmla="*/ 40576 h 272224"/>
                <a:gd name="connsiteX3" fmla="*/ 50292 w 218313"/>
                <a:gd name="connsiteY3" fmla="*/ 40576 h 272224"/>
                <a:gd name="connsiteX4" fmla="*/ 50292 w 218313"/>
                <a:gd name="connsiteY4" fmla="*/ 107251 h 272224"/>
                <a:gd name="connsiteX5" fmla="*/ 211074 w 218313"/>
                <a:gd name="connsiteY5" fmla="*/ 107251 h 272224"/>
                <a:gd name="connsiteX6" fmla="*/ 211074 w 218313"/>
                <a:gd name="connsiteY6" fmla="*/ 146875 h 272224"/>
                <a:gd name="connsiteX7" fmla="*/ 50292 w 218313"/>
                <a:gd name="connsiteY7" fmla="*/ 146875 h 272224"/>
                <a:gd name="connsiteX8" fmla="*/ 50292 w 218313"/>
                <a:gd name="connsiteY8" fmla="*/ 231838 h 272224"/>
                <a:gd name="connsiteX9" fmla="*/ 218313 w 218313"/>
                <a:gd name="connsiteY9" fmla="*/ 231838 h 272224"/>
                <a:gd name="connsiteX10" fmla="*/ 218313 w 218313"/>
                <a:gd name="connsiteY10" fmla="*/ 272225 h 272224"/>
                <a:gd name="connsiteX11" fmla="*/ 0 w 218313"/>
                <a:gd name="connsiteY11" fmla="*/ 272225 h 27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313" h="272224">
                  <a:moveTo>
                    <a:pt x="0" y="0"/>
                  </a:moveTo>
                  <a:lnTo>
                    <a:pt x="218313" y="0"/>
                  </a:lnTo>
                  <a:lnTo>
                    <a:pt x="218313" y="40576"/>
                  </a:lnTo>
                  <a:lnTo>
                    <a:pt x="50292" y="40576"/>
                  </a:lnTo>
                  <a:lnTo>
                    <a:pt x="50292" y="107251"/>
                  </a:lnTo>
                  <a:lnTo>
                    <a:pt x="211074" y="107251"/>
                  </a:lnTo>
                  <a:lnTo>
                    <a:pt x="211074" y="146875"/>
                  </a:lnTo>
                  <a:lnTo>
                    <a:pt x="50292" y="146875"/>
                  </a:lnTo>
                  <a:lnTo>
                    <a:pt x="50292" y="231838"/>
                  </a:lnTo>
                  <a:lnTo>
                    <a:pt x="218313" y="231838"/>
                  </a:lnTo>
                  <a:lnTo>
                    <a:pt x="218313" y="272225"/>
                  </a:lnTo>
                  <a:lnTo>
                    <a:pt x="0" y="272225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9A52048-6895-3949-84E6-9BD429B7289F}"/>
                </a:ext>
              </a:extLst>
            </p:cNvPr>
            <p:cNvSpPr/>
            <p:nvPr/>
          </p:nvSpPr>
          <p:spPr>
            <a:xfrm>
              <a:off x="4828222" y="2207286"/>
              <a:ext cx="276606" cy="272071"/>
            </a:xfrm>
            <a:custGeom>
              <a:avLst/>
              <a:gdLst>
                <a:gd name="connsiteX0" fmla="*/ 0 w 276606"/>
                <a:gd name="connsiteY0" fmla="*/ 37 h 272071"/>
                <a:gd name="connsiteX1" fmla="*/ 147638 w 276606"/>
                <a:gd name="connsiteY1" fmla="*/ 37 h 272071"/>
                <a:gd name="connsiteX2" fmla="*/ 201168 w 276606"/>
                <a:gd name="connsiteY2" fmla="*/ 10515 h 272071"/>
                <a:gd name="connsiteX3" fmla="*/ 236411 w 276606"/>
                <a:gd name="connsiteY3" fmla="*/ 39471 h 272071"/>
                <a:gd name="connsiteX4" fmla="*/ 248984 w 276606"/>
                <a:gd name="connsiteY4" fmla="*/ 82333 h 272071"/>
                <a:gd name="connsiteX5" fmla="*/ 237173 w 276606"/>
                <a:gd name="connsiteY5" fmla="*/ 122720 h 272071"/>
                <a:gd name="connsiteX6" fmla="*/ 203836 w 276606"/>
                <a:gd name="connsiteY6" fmla="*/ 150533 h 272071"/>
                <a:gd name="connsiteX7" fmla="*/ 152400 w 276606"/>
                <a:gd name="connsiteY7" fmla="*/ 160820 h 272071"/>
                <a:gd name="connsiteX8" fmla="*/ 276606 w 276606"/>
                <a:gd name="connsiteY8" fmla="*/ 272071 h 272071"/>
                <a:gd name="connsiteX9" fmla="*/ 208407 w 276606"/>
                <a:gd name="connsiteY9" fmla="*/ 272071 h 272071"/>
                <a:gd name="connsiteX10" fmla="*/ 88011 w 276606"/>
                <a:gd name="connsiteY10" fmla="*/ 160819 h 272071"/>
                <a:gd name="connsiteX11" fmla="*/ 51054 w 276606"/>
                <a:gd name="connsiteY11" fmla="*/ 160819 h 272071"/>
                <a:gd name="connsiteX12" fmla="*/ 51054 w 276606"/>
                <a:gd name="connsiteY12" fmla="*/ 272071 h 272071"/>
                <a:gd name="connsiteX13" fmla="*/ 0 w 276606"/>
                <a:gd name="connsiteY13" fmla="*/ 272071 h 272071"/>
                <a:gd name="connsiteX14" fmla="*/ 50673 w 276606"/>
                <a:gd name="connsiteY14" fmla="*/ 124243 h 272071"/>
                <a:gd name="connsiteX15" fmla="*/ 143256 w 276606"/>
                <a:gd name="connsiteY15" fmla="*/ 124243 h 272071"/>
                <a:gd name="connsiteX16" fmla="*/ 181356 w 276606"/>
                <a:gd name="connsiteY16" fmla="*/ 112623 h 272071"/>
                <a:gd name="connsiteX17" fmla="*/ 185679 w 276606"/>
                <a:gd name="connsiteY17" fmla="*/ 55605 h 272071"/>
                <a:gd name="connsiteX18" fmla="*/ 181356 w 276606"/>
                <a:gd name="connsiteY18" fmla="*/ 51282 h 272071"/>
                <a:gd name="connsiteX19" fmla="*/ 143256 w 276606"/>
                <a:gd name="connsiteY19" fmla="*/ 39661 h 272071"/>
                <a:gd name="connsiteX20" fmla="*/ 50673 w 276606"/>
                <a:gd name="connsiteY20" fmla="*/ 39661 h 272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606" h="272071">
                  <a:moveTo>
                    <a:pt x="0" y="37"/>
                  </a:moveTo>
                  <a:lnTo>
                    <a:pt x="147638" y="37"/>
                  </a:lnTo>
                  <a:cubicBezTo>
                    <a:pt x="166031" y="-411"/>
                    <a:pt x="184301" y="3165"/>
                    <a:pt x="201168" y="10515"/>
                  </a:cubicBezTo>
                  <a:cubicBezTo>
                    <a:pt x="215356" y="16741"/>
                    <a:pt x="227551" y="26760"/>
                    <a:pt x="236411" y="39471"/>
                  </a:cubicBezTo>
                  <a:cubicBezTo>
                    <a:pt x="244891" y="52134"/>
                    <a:pt x="249280" y="67096"/>
                    <a:pt x="248984" y="82333"/>
                  </a:cubicBezTo>
                  <a:cubicBezTo>
                    <a:pt x="249241" y="96683"/>
                    <a:pt x="245122" y="110770"/>
                    <a:pt x="237173" y="122720"/>
                  </a:cubicBezTo>
                  <a:cubicBezTo>
                    <a:pt x="228800" y="134853"/>
                    <a:pt x="217273" y="144470"/>
                    <a:pt x="203836" y="150533"/>
                  </a:cubicBezTo>
                  <a:cubicBezTo>
                    <a:pt x="187668" y="157743"/>
                    <a:pt x="170097" y="161257"/>
                    <a:pt x="152400" y="160820"/>
                  </a:cubicBezTo>
                  <a:lnTo>
                    <a:pt x="276606" y="272071"/>
                  </a:lnTo>
                  <a:lnTo>
                    <a:pt x="208407" y="272071"/>
                  </a:lnTo>
                  <a:lnTo>
                    <a:pt x="88011" y="160819"/>
                  </a:lnTo>
                  <a:lnTo>
                    <a:pt x="51054" y="160819"/>
                  </a:lnTo>
                  <a:lnTo>
                    <a:pt x="51054" y="272071"/>
                  </a:lnTo>
                  <a:lnTo>
                    <a:pt x="0" y="272071"/>
                  </a:lnTo>
                  <a:close/>
                  <a:moveTo>
                    <a:pt x="50673" y="124243"/>
                  </a:moveTo>
                  <a:lnTo>
                    <a:pt x="143256" y="124243"/>
                  </a:lnTo>
                  <a:cubicBezTo>
                    <a:pt x="156930" y="124993"/>
                    <a:pt x="170428" y="120876"/>
                    <a:pt x="181356" y="112623"/>
                  </a:cubicBezTo>
                  <a:cubicBezTo>
                    <a:pt x="198295" y="98071"/>
                    <a:pt x="200231" y="72544"/>
                    <a:pt x="185679" y="55605"/>
                  </a:cubicBezTo>
                  <a:cubicBezTo>
                    <a:pt x="184350" y="54057"/>
                    <a:pt x="182904" y="52612"/>
                    <a:pt x="181356" y="51282"/>
                  </a:cubicBezTo>
                  <a:cubicBezTo>
                    <a:pt x="170428" y="43029"/>
                    <a:pt x="156930" y="38912"/>
                    <a:pt x="143256" y="39661"/>
                  </a:cubicBezTo>
                  <a:lnTo>
                    <a:pt x="50673" y="3966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7593FEF-47C3-BE48-AD98-12A8671A8D20}"/>
                </a:ext>
              </a:extLst>
            </p:cNvPr>
            <p:cNvSpPr/>
            <p:nvPr/>
          </p:nvSpPr>
          <p:spPr>
            <a:xfrm>
              <a:off x="5104971" y="2207323"/>
              <a:ext cx="345948" cy="272033"/>
            </a:xfrm>
            <a:custGeom>
              <a:avLst/>
              <a:gdLst>
                <a:gd name="connsiteX0" fmla="*/ 0 w 345948"/>
                <a:gd name="connsiteY0" fmla="*/ 0 h 272033"/>
                <a:gd name="connsiteX1" fmla="*/ 59436 w 345948"/>
                <a:gd name="connsiteY1" fmla="*/ 0 h 272033"/>
                <a:gd name="connsiteX2" fmla="*/ 170688 w 345948"/>
                <a:gd name="connsiteY2" fmla="*/ 229362 h 272033"/>
                <a:gd name="connsiteX3" fmla="*/ 177546 w 345948"/>
                <a:gd name="connsiteY3" fmla="*/ 229362 h 272033"/>
                <a:gd name="connsiteX4" fmla="*/ 289179 w 345948"/>
                <a:gd name="connsiteY4" fmla="*/ 0 h 272033"/>
                <a:gd name="connsiteX5" fmla="*/ 345948 w 345948"/>
                <a:gd name="connsiteY5" fmla="*/ 0 h 272033"/>
                <a:gd name="connsiteX6" fmla="*/ 206502 w 345948"/>
                <a:gd name="connsiteY6" fmla="*/ 272034 h 272033"/>
                <a:gd name="connsiteX7" fmla="*/ 138541 w 345948"/>
                <a:gd name="connsiteY7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948" h="272033">
                  <a:moveTo>
                    <a:pt x="0" y="0"/>
                  </a:moveTo>
                  <a:lnTo>
                    <a:pt x="59436" y="0"/>
                  </a:lnTo>
                  <a:lnTo>
                    <a:pt x="170688" y="229362"/>
                  </a:lnTo>
                  <a:lnTo>
                    <a:pt x="177546" y="229362"/>
                  </a:lnTo>
                  <a:lnTo>
                    <a:pt x="289179" y="0"/>
                  </a:lnTo>
                  <a:lnTo>
                    <a:pt x="345948" y="0"/>
                  </a:lnTo>
                  <a:lnTo>
                    <a:pt x="206502" y="272034"/>
                  </a:lnTo>
                  <a:lnTo>
                    <a:pt x="138541" y="272034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242AB5BD-2514-804E-9663-7A3139362FCD}"/>
                </a:ext>
              </a:extLst>
            </p:cNvPr>
            <p:cNvSpPr/>
            <p:nvPr/>
          </p:nvSpPr>
          <p:spPr>
            <a:xfrm>
              <a:off x="5491448" y="2207323"/>
              <a:ext cx="50244" cy="272033"/>
            </a:xfrm>
            <a:custGeom>
              <a:avLst/>
              <a:gdLst>
                <a:gd name="connsiteX0" fmla="*/ 50244 w 50244"/>
                <a:gd name="connsiteY0" fmla="*/ 272034 h 272033"/>
                <a:gd name="connsiteX1" fmla="*/ 0 w 50244"/>
                <a:gd name="connsiteY1" fmla="*/ 272034 h 272033"/>
                <a:gd name="connsiteX2" fmla="*/ 0 w 50244"/>
                <a:gd name="connsiteY2" fmla="*/ 0 h 272033"/>
                <a:gd name="connsiteX3" fmla="*/ 50244 w 50244"/>
                <a:gd name="connsiteY3" fmla="*/ 0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44" h="272033">
                  <a:moveTo>
                    <a:pt x="50244" y="272034"/>
                  </a:moveTo>
                  <a:lnTo>
                    <a:pt x="0" y="272034"/>
                  </a:lnTo>
                  <a:lnTo>
                    <a:pt x="0" y="0"/>
                  </a:lnTo>
                  <a:lnTo>
                    <a:pt x="50244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26D3396-2E07-B04A-B0C5-365616EF7EC6}"/>
                </a:ext>
              </a:extLst>
            </p:cNvPr>
            <p:cNvSpPr/>
            <p:nvPr/>
          </p:nvSpPr>
          <p:spPr>
            <a:xfrm>
              <a:off x="5597782" y="2201957"/>
              <a:ext cx="319671" cy="282005"/>
            </a:xfrm>
            <a:custGeom>
              <a:avLst/>
              <a:gdLst>
                <a:gd name="connsiteX0" fmla="*/ 11061 w 319671"/>
                <a:gd name="connsiteY0" fmla="*/ 85567 h 282005"/>
                <a:gd name="connsiteX1" fmla="*/ 42112 w 319671"/>
                <a:gd name="connsiteY1" fmla="*/ 40609 h 282005"/>
                <a:gd name="connsiteX2" fmla="*/ 89357 w 319671"/>
                <a:gd name="connsiteY2" fmla="*/ 10700 h 282005"/>
                <a:gd name="connsiteX3" fmla="*/ 148983 w 319671"/>
                <a:gd name="connsiteY3" fmla="*/ 32 h 282005"/>
                <a:gd name="connsiteX4" fmla="*/ 198513 w 319671"/>
                <a:gd name="connsiteY4" fmla="*/ 32 h 282005"/>
                <a:gd name="connsiteX5" fmla="*/ 268045 w 319671"/>
                <a:gd name="connsiteY5" fmla="*/ 14320 h 282005"/>
                <a:gd name="connsiteX6" fmla="*/ 318909 w 319671"/>
                <a:gd name="connsiteY6" fmla="*/ 54706 h 282005"/>
                <a:gd name="connsiteX7" fmla="*/ 283095 w 319671"/>
                <a:gd name="connsiteY7" fmla="*/ 87091 h 282005"/>
                <a:gd name="connsiteX8" fmla="*/ 249757 w 319671"/>
                <a:gd name="connsiteY8" fmla="*/ 56040 h 282005"/>
                <a:gd name="connsiteX9" fmla="*/ 200227 w 319671"/>
                <a:gd name="connsiteY9" fmla="*/ 44419 h 282005"/>
                <a:gd name="connsiteX10" fmla="*/ 150698 w 319671"/>
                <a:gd name="connsiteY10" fmla="*/ 44419 h 282005"/>
                <a:gd name="connsiteX11" fmla="*/ 99453 w 319671"/>
                <a:gd name="connsiteY11" fmla="*/ 56992 h 282005"/>
                <a:gd name="connsiteX12" fmla="*/ 64401 w 319671"/>
                <a:gd name="connsiteY12" fmla="*/ 91472 h 282005"/>
                <a:gd name="connsiteX13" fmla="*/ 64401 w 319671"/>
                <a:gd name="connsiteY13" fmla="*/ 190913 h 282005"/>
                <a:gd name="connsiteX14" fmla="*/ 99453 w 319671"/>
                <a:gd name="connsiteY14" fmla="*/ 225394 h 282005"/>
                <a:gd name="connsiteX15" fmla="*/ 150698 w 319671"/>
                <a:gd name="connsiteY15" fmla="*/ 237967 h 282005"/>
                <a:gd name="connsiteX16" fmla="*/ 200609 w 319671"/>
                <a:gd name="connsiteY16" fmla="*/ 237967 h 282005"/>
                <a:gd name="connsiteX17" fmla="*/ 249376 w 319671"/>
                <a:gd name="connsiteY17" fmla="*/ 226346 h 282005"/>
                <a:gd name="connsiteX18" fmla="*/ 282714 w 319671"/>
                <a:gd name="connsiteY18" fmla="*/ 194914 h 282005"/>
                <a:gd name="connsiteX19" fmla="*/ 319671 w 319671"/>
                <a:gd name="connsiteY19" fmla="*/ 226918 h 282005"/>
                <a:gd name="connsiteX20" fmla="*/ 268617 w 319671"/>
                <a:gd name="connsiteY20" fmla="*/ 267685 h 282005"/>
                <a:gd name="connsiteX21" fmla="*/ 198513 w 319671"/>
                <a:gd name="connsiteY21" fmla="*/ 281972 h 282005"/>
                <a:gd name="connsiteX22" fmla="*/ 148983 w 319671"/>
                <a:gd name="connsiteY22" fmla="*/ 281972 h 282005"/>
                <a:gd name="connsiteX23" fmla="*/ 89357 w 319671"/>
                <a:gd name="connsiteY23" fmla="*/ 271304 h 282005"/>
                <a:gd name="connsiteX24" fmla="*/ 42112 w 319671"/>
                <a:gd name="connsiteY24" fmla="*/ 241396 h 282005"/>
                <a:gd name="connsiteX25" fmla="*/ 12 w 319671"/>
                <a:gd name="connsiteY25" fmla="*/ 141002 h 282005"/>
                <a:gd name="connsiteX26" fmla="*/ 11061 w 319671"/>
                <a:gd name="connsiteY26" fmla="*/ 85567 h 28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19671" h="282005">
                  <a:moveTo>
                    <a:pt x="11061" y="85567"/>
                  </a:moveTo>
                  <a:cubicBezTo>
                    <a:pt x="18277" y="68642"/>
                    <a:pt x="28838" y="53350"/>
                    <a:pt x="42112" y="40609"/>
                  </a:cubicBezTo>
                  <a:cubicBezTo>
                    <a:pt x="55725" y="27610"/>
                    <a:pt x="71784" y="17444"/>
                    <a:pt x="89357" y="10700"/>
                  </a:cubicBezTo>
                  <a:cubicBezTo>
                    <a:pt x="108387" y="3437"/>
                    <a:pt x="128615" y="-181"/>
                    <a:pt x="148983" y="32"/>
                  </a:cubicBezTo>
                  <a:lnTo>
                    <a:pt x="198513" y="32"/>
                  </a:lnTo>
                  <a:cubicBezTo>
                    <a:pt x="222465" y="-448"/>
                    <a:pt x="246223" y="4433"/>
                    <a:pt x="268045" y="14320"/>
                  </a:cubicBezTo>
                  <a:cubicBezTo>
                    <a:pt x="287960" y="23561"/>
                    <a:pt x="305393" y="37404"/>
                    <a:pt x="318909" y="54706"/>
                  </a:cubicBezTo>
                  <a:lnTo>
                    <a:pt x="283095" y="87091"/>
                  </a:lnTo>
                  <a:cubicBezTo>
                    <a:pt x="274987" y="73923"/>
                    <a:pt x="263467" y="63194"/>
                    <a:pt x="249757" y="56040"/>
                  </a:cubicBezTo>
                  <a:cubicBezTo>
                    <a:pt x="234497" y="48036"/>
                    <a:pt x="217455" y="44037"/>
                    <a:pt x="200227" y="44419"/>
                  </a:cubicBezTo>
                  <a:lnTo>
                    <a:pt x="150698" y="44419"/>
                  </a:lnTo>
                  <a:cubicBezTo>
                    <a:pt x="132812" y="44068"/>
                    <a:pt x="115145" y="48402"/>
                    <a:pt x="99453" y="56992"/>
                  </a:cubicBezTo>
                  <a:cubicBezTo>
                    <a:pt x="84866" y="65105"/>
                    <a:pt x="72752" y="77021"/>
                    <a:pt x="64401" y="91472"/>
                  </a:cubicBezTo>
                  <a:cubicBezTo>
                    <a:pt x="47379" y="122434"/>
                    <a:pt x="47379" y="159952"/>
                    <a:pt x="64401" y="190913"/>
                  </a:cubicBezTo>
                  <a:cubicBezTo>
                    <a:pt x="72752" y="205365"/>
                    <a:pt x="84866" y="217281"/>
                    <a:pt x="99453" y="225394"/>
                  </a:cubicBezTo>
                  <a:cubicBezTo>
                    <a:pt x="115145" y="233983"/>
                    <a:pt x="132811" y="238318"/>
                    <a:pt x="150698" y="237967"/>
                  </a:cubicBezTo>
                  <a:lnTo>
                    <a:pt x="200609" y="237967"/>
                  </a:lnTo>
                  <a:cubicBezTo>
                    <a:pt x="217594" y="238352"/>
                    <a:pt x="234390" y="234350"/>
                    <a:pt x="249376" y="226346"/>
                  </a:cubicBezTo>
                  <a:cubicBezTo>
                    <a:pt x="263039" y="218954"/>
                    <a:pt x="274531" y="208118"/>
                    <a:pt x="282714" y="194914"/>
                  </a:cubicBezTo>
                  <a:lnTo>
                    <a:pt x="319671" y="226918"/>
                  </a:lnTo>
                  <a:cubicBezTo>
                    <a:pt x="306201" y="244437"/>
                    <a:pt x="288682" y="258426"/>
                    <a:pt x="268617" y="267685"/>
                  </a:cubicBezTo>
                  <a:cubicBezTo>
                    <a:pt x="246596" y="277581"/>
                    <a:pt x="222651" y="282461"/>
                    <a:pt x="198513" y="281972"/>
                  </a:cubicBezTo>
                  <a:lnTo>
                    <a:pt x="148983" y="281972"/>
                  </a:lnTo>
                  <a:cubicBezTo>
                    <a:pt x="128615" y="282186"/>
                    <a:pt x="108387" y="278567"/>
                    <a:pt x="89357" y="271304"/>
                  </a:cubicBezTo>
                  <a:cubicBezTo>
                    <a:pt x="71784" y="264561"/>
                    <a:pt x="55725" y="254395"/>
                    <a:pt x="42112" y="241396"/>
                  </a:cubicBezTo>
                  <a:cubicBezTo>
                    <a:pt x="14759" y="215221"/>
                    <a:pt x="-490" y="178858"/>
                    <a:pt x="12" y="141002"/>
                  </a:cubicBezTo>
                  <a:cubicBezTo>
                    <a:pt x="-121" y="121964"/>
                    <a:pt x="3639" y="103099"/>
                    <a:pt x="11061" y="85567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8DF53997-A21C-F64A-BB24-60186F5AEE5E}"/>
                </a:ext>
              </a:extLst>
            </p:cNvPr>
            <p:cNvSpPr/>
            <p:nvPr/>
          </p:nvSpPr>
          <p:spPr>
            <a:xfrm>
              <a:off x="5963173" y="2207323"/>
              <a:ext cx="218551" cy="272224"/>
            </a:xfrm>
            <a:custGeom>
              <a:avLst/>
              <a:gdLst>
                <a:gd name="connsiteX0" fmla="*/ 0 w 218551"/>
                <a:gd name="connsiteY0" fmla="*/ 0 h 272224"/>
                <a:gd name="connsiteX1" fmla="*/ 218551 w 218551"/>
                <a:gd name="connsiteY1" fmla="*/ 0 h 272224"/>
                <a:gd name="connsiteX2" fmla="*/ 218551 w 218551"/>
                <a:gd name="connsiteY2" fmla="*/ 40576 h 272224"/>
                <a:gd name="connsiteX3" fmla="*/ 50530 w 218551"/>
                <a:gd name="connsiteY3" fmla="*/ 40576 h 272224"/>
                <a:gd name="connsiteX4" fmla="*/ 50530 w 218551"/>
                <a:gd name="connsiteY4" fmla="*/ 107251 h 272224"/>
                <a:gd name="connsiteX5" fmla="*/ 211312 w 218551"/>
                <a:gd name="connsiteY5" fmla="*/ 107251 h 272224"/>
                <a:gd name="connsiteX6" fmla="*/ 211312 w 218551"/>
                <a:gd name="connsiteY6" fmla="*/ 146875 h 272224"/>
                <a:gd name="connsiteX7" fmla="*/ 50530 w 218551"/>
                <a:gd name="connsiteY7" fmla="*/ 146875 h 272224"/>
                <a:gd name="connsiteX8" fmla="*/ 50530 w 218551"/>
                <a:gd name="connsiteY8" fmla="*/ 231838 h 272224"/>
                <a:gd name="connsiteX9" fmla="*/ 218551 w 218551"/>
                <a:gd name="connsiteY9" fmla="*/ 231838 h 272224"/>
                <a:gd name="connsiteX10" fmla="*/ 218551 w 218551"/>
                <a:gd name="connsiteY10" fmla="*/ 272225 h 272224"/>
                <a:gd name="connsiteX11" fmla="*/ 238 w 218551"/>
                <a:gd name="connsiteY11" fmla="*/ 272225 h 27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551" h="272224">
                  <a:moveTo>
                    <a:pt x="0" y="0"/>
                  </a:moveTo>
                  <a:lnTo>
                    <a:pt x="218551" y="0"/>
                  </a:lnTo>
                  <a:lnTo>
                    <a:pt x="218551" y="40576"/>
                  </a:lnTo>
                  <a:lnTo>
                    <a:pt x="50530" y="40576"/>
                  </a:lnTo>
                  <a:lnTo>
                    <a:pt x="50530" y="107251"/>
                  </a:lnTo>
                  <a:lnTo>
                    <a:pt x="211312" y="107251"/>
                  </a:lnTo>
                  <a:lnTo>
                    <a:pt x="211312" y="146875"/>
                  </a:lnTo>
                  <a:lnTo>
                    <a:pt x="50530" y="146875"/>
                  </a:lnTo>
                  <a:lnTo>
                    <a:pt x="50530" y="231838"/>
                  </a:lnTo>
                  <a:lnTo>
                    <a:pt x="218551" y="231838"/>
                  </a:lnTo>
                  <a:lnTo>
                    <a:pt x="218551" y="272225"/>
                  </a:lnTo>
                  <a:lnTo>
                    <a:pt x="238" y="272225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6B1B434-EE3F-9243-BC1E-5A66A3C4A1A1}"/>
                </a:ext>
              </a:extLst>
            </p:cNvPr>
            <p:cNvSpPr/>
            <p:nvPr/>
          </p:nvSpPr>
          <p:spPr>
            <a:xfrm>
              <a:off x="2685288" y="2659354"/>
              <a:ext cx="273243" cy="282181"/>
            </a:xfrm>
            <a:custGeom>
              <a:avLst/>
              <a:gdLst>
                <a:gd name="connsiteX0" fmla="*/ 259842 w 273243"/>
                <a:gd name="connsiteY0" fmla="*/ 240627 h 282181"/>
                <a:gd name="connsiteX1" fmla="*/ 222885 w 273243"/>
                <a:gd name="connsiteY1" fmla="*/ 271297 h 282181"/>
                <a:gd name="connsiteX2" fmla="*/ 168402 w 273243"/>
                <a:gd name="connsiteY2" fmla="*/ 282156 h 282181"/>
                <a:gd name="connsiteX3" fmla="*/ 107823 w 273243"/>
                <a:gd name="connsiteY3" fmla="*/ 282156 h 282181"/>
                <a:gd name="connsiteX4" fmla="*/ 46291 w 273243"/>
                <a:gd name="connsiteY4" fmla="*/ 270345 h 282181"/>
                <a:gd name="connsiteX5" fmla="*/ 0 w 273243"/>
                <a:gd name="connsiteY5" fmla="*/ 234912 h 282181"/>
                <a:gd name="connsiteX6" fmla="*/ 36195 w 273243"/>
                <a:gd name="connsiteY6" fmla="*/ 201574 h 282181"/>
                <a:gd name="connsiteX7" fmla="*/ 65151 w 273243"/>
                <a:gd name="connsiteY7" fmla="*/ 229387 h 282181"/>
                <a:gd name="connsiteX8" fmla="*/ 107061 w 273243"/>
                <a:gd name="connsiteY8" fmla="*/ 239674 h 282181"/>
                <a:gd name="connsiteX9" fmla="*/ 168021 w 273243"/>
                <a:gd name="connsiteY9" fmla="*/ 239674 h 282181"/>
                <a:gd name="connsiteX10" fmla="*/ 207264 w 273243"/>
                <a:gd name="connsiteY10" fmla="*/ 228244 h 282181"/>
                <a:gd name="connsiteX11" fmla="*/ 222504 w 273243"/>
                <a:gd name="connsiteY11" fmla="*/ 197383 h 282181"/>
                <a:gd name="connsiteX12" fmla="*/ 216598 w 273243"/>
                <a:gd name="connsiteY12" fmla="*/ 176047 h 282181"/>
                <a:gd name="connsiteX13" fmla="*/ 201739 w 273243"/>
                <a:gd name="connsiteY13" fmla="*/ 164808 h 282181"/>
                <a:gd name="connsiteX14" fmla="*/ 184023 w 273243"/>
                <a:gd name="connsiteY14" fmla="*/ 160426 h 282181"/>
                <a:gd name="connsiteX15" fmla="*/ 165925 w 273243"/>
                <a:gd name="connsiteY15" fmla="*/ 159093 h 282181"/>
                <a:gd name="connsiteX16" fmla="*/ 140970 w 273243"/>
                <a:gd name="connsiteY16" fmla="*/ 157950 h 282181"/>
                <a:gd name="connsiteX17" fmla="*/ 115062 w 273243"/>
                <a:gd name="connsiteY17" fmla="*/ 156807 h 282181"/>
                <a:gd name="connsiteX18" fmla="*/ 93726 w 273243"/>
                <a:gd name="connsiteY18" fmla="*/ 155854 h 282181"/>
                <a:gd name="connsiteX19" fmla="*/ 71628 w 273243"/>
                <a:gd name="connsiteY19" fmla="*/ 151473 h 282181"/>
                <a:gd name="connsiteX20" fmla="*/ 45339 w 273243"/>
                <a:gd name="connsiteY20" fmla="*/ 139471 h 282181"/>
                <a:gd name="connsiteX21" fmla="*/ 23622 w 273243"/>
                <a:gd name="connsiteY21" fmla="*/ 117183 h 282181"/>
                <a:gd name="connsiteX22" fmla="*/ 14859 w 273243"/>
                <a:gd name="connsiteY22" fmla="*/ 81369 h 282181"/>
                <a:gd name="connsiteX23" fmla="*/ 27241 w 273243"/>
                <a:gd name="connsiteY23" fmla="*/ 38887 h 282181"/>
                <a:gd name="connsiteX24" fmla="*/ 61340 w 273243"/>
                <a:gd name="connsiteY24" fmla="*/ 10312 h 282181"/>
                <a:gd name="connsiteX25" fmla="*/ 111632 w 273243"/>
                <a:gd name="connsiteY25" fmla="*/ 25 h 282181"/>
                <a:gd name="connsiteX26" fmla="*/ 171831 w 273243"/>
                <a:gd name="connsiteY26" fmla="*/ 25 h 282181"/>
                <a:gd name="connsiteX27" fmla="*/ 226504 w 273243"/>
                <a:gd name="connsiteY27" fmla="*/ 11265 h 282181"/>
                <a:gd name="connsiteX28" fmla="*/ 267462 w 273243"/>
                <a:gd name="connsiteY28" fmla="*/ 42697 h 282181"/>
                <a:gd name="connsiteX29" fmla="*/ 233553 w 273243"/>
                <a:gd name="connsiteY29" fmla="*/ 73177 h 282181"/>
                <a:gd name="connsiteX30" fmla="*/ 208788 w 273243"/>
                <a:gd name="connsiteY30" fmla="*/ 49365 h 282181"/>
                <a:gd name="connsiteX31" fmla="*/ 172593 w 273243"/>
                <a:gd name="connsiteY31" fmla="*/ 40983 h 282181"/>
                <a:gd name="connsiteX32" fmla="*/ 112395 w 273243"/>
                <a:gd name="connsiteY32" fmla="*/ 40983 h 282181"/>
                <a:gd name="connsiteX33" fmla="*/ 77724 w 273243"/>
                <a:gd name="connsiteY33" fmla="*/ 51460 h 282181"/>
                <a:gd name="connsiteX34" fmla="*/ 64389 w 273243"/>
                <a:gd name="connsiteY34" fmla="*/ 78702 h 282181"/>
                <a:gd name="connsiteX35" fmla="*/ 70294 w 273243"/>
                <a:gd name="connsiteY35" fmla="*/ 97371 h 282181"/>
                <a:gd name="connsiteX36" fmla="*/ 84963 w 273243"/>
                <a:gd name="connsiteY36" fmla="*/ 107277 h 282181"/>
                <a:gd name="connsiteX37" fmla="*/ 102108 w 273243"/>
                <a:gd name="connsiteY37" fmla="*/ 111087 h 282181"/>
                <a:gd name="connsiteX38" fmla="*/ 120015 w 273243"/>
                <a:gd name="connsiteY38" fmla="*/ 112039 h 282181"/>
                <a:gd name="connsiteX39" fmla="*/ 145161 w 273243"/>
                <a:gd name="connsiteY39" fmla="*/ 113182 h 282181"/>
                <a:gd name="connsiteX40" fmla="*/ 171450 w 273243"/>
                <a:gd name="connsiteY40" fmla="*/ 114325 h 282181"/>
                <a:gd name="connsiteX41" fmla="*/ 192786 w 273243"/>
                <a:gd name="connsiteY41" fmla="*/ 115659 h 282181"/>
                <a:gd name="connsiteX42" fmla="*/ 214884 w 273243"/>
                <a:gd name="connsiteY42" fmla="*/ 120040 h 282181"/>
                <a:gd name="connsiteX43" fmla="*/ 241554 w 273243"/>
                <a:gd name="connsiteY43" fmla="*/ 132804 h 282181"/>
                <a:gd name="connsiteX44" fmla="*/ 273177 w 273243"/>
                <a:gd name="connsiteY44" fmla="*/ 194716 h 282181"/>
                <a:gd name="connsiteX45" fmla="*/ 259842 w 273243"/>
                <a:gd name="connsiteY45" fmla="*/ 240627 h 28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3243" h="282181">
                  <a:moveTo>
                    <a:pt x="259842" y="240627"/>
                  </a:moveTo>
                  <a:cubicBezTo>
                    <a:pt x="250627" y="254099"/>
                    <a:pt x="237825" y="264723"/>
                    <a:pt x="222885" y="271297"/>
                  </a:cubicBezTo>
                  <a:cubicBezTo>
                    <a:pt x="205726" y="278824"/>
                    <a:pt x="187135" y="282530"/>
                    <a:pt x="168402" y="282156"/>
                  </a:cubicBezTo>
                  <a:lnTo>
                    <a:pt x="107823" y="282156"/>
                  </a:lnTo>
                  <a:cubicBezTo>
                    <a:pt x="86718" y="282493"/>
                    <a:pt x="65771" y="278472"/>
                    <a:pt x="46291" y="270345"/>
                  </a:cubicBezTo>
                  <a:cubicBezTo>
                    <a:pt x="28184" y="262516"/>
                    <a:pt x="12285" y="250346"/>
                    <a:pt x="0" y="234912"/>
                  </a:cubicBezTo>
                  <a:lnTo>
                    <a:pt x="36195" y="201574"/>
                  </a:lnTo>
                  <a:cubicBezTo>
                    <a:pt x="43258" y="213210"/>
                    <a:pt x="53240" y="222798"/>
                    <a:pt x="65151" y="229387"/>
                  </a:cubicBezTo>
                  <a:cubicBezTo>
                    <a:pt x="77986" y="236409"/>
                    <a:pt x="92433" y="239955"/>
                    <a:pt x="107061" y="239674"/>
                  </a:cubicBezTo>
                  <a:lnTo>
                    <a:pt x="168021" y="239674"/>
                  </a:lnTo>
                  <a:cubicBezTo>
                    <a:pt x="182003" y="240284"/>
                    <a:pt x="195796" y="236266"/>
                    <a:pt x="207264" y="228244"/>
                  </a:cubicBezTo>
                  <a:cubicBezTo>
                    <a:pt x="217162" y="221134"/>
                    <a:pt x="222875" y="209565"/>
                    <a:pt x="222504" y="197383"/>
                  </a:cubicBezTo>
                  <a:cubicBezTo>
                    <a:pt x="222967" y="189812"/>
                    <a:pt x="220888" y="182303"/>
                    <a:pt x="216598" y="176047"/>
                  </a:cubicBezTo>
                  <a:cubicBezTo>
                    <a:pt x="212740" y="171039"/>
                    <a:pt x="207609" y="167158"/>
                    <a:pt x="201739" y="164808"/>
                  </a:cubicBezTo>
                  <a:cubicBezTo>
                    <a:pt x="196087" y="162469"/>
                    <a:pt x="190115" y="160992"/>
                    <a:pt x="184023" y="160426"/>
                  </a:cubicBezTo>
                  <a:cubicBezTo>
                    <a:pt x="179689" y="159902"/>
                    <a:pt x="173688" y="159474"/>
                    <a:pt x="165925" y="159093"/>
                  </a:cubicBezTo>
                  <a:lnTo>
                    <a:pt x="140970" y="157950"/>
                  </a:lnTo>
                  <a:lnTo>
                    <a:pt x="115062" y="156807"/>
                  </a:lnTo>
                  <a:lnTo>
                    <a:pt x="93726" y="155854"/>
                  </a:lnTo>
                  <a:cubicBezTo>
                    <a:pt x="86248" y="155030"/>
                    <a:pt x="78855" y="153564"/>
                    <a:pt x="71628" y="151473"/>
                  </a:cubicBezTo>
                  <a:cubicBezTo>
                    <a:pt x="62299" y="148852"/>
                    <a:pt x="53431" y="144803"/>
                    <a:pt x="45339" y="139471"/>
                  </a:cubicBezTo>
                  <a:cubicBezTo>
                    <a:pt x="36543" y="133736"/>
                    <a:pt x="29126" y="126125"/>
                    <a:pt x="23622" y="117183"/>
                  </a:cubicBezTo>
                  <a:cubicBezTo>
                    <a:pt x="17393" y="106306"/>
                    <a:pt x="14355" y="93893"/>
                    <a:pt x="14859" y="81369"/>
                  </a:cubicBezTo>
                  <a:cubicBezTo>
                    <a:pt x="14600" y="66282"/>
                    <a:pt x="18917" y="51472"/>
                    <a:pt x="27241" y="38887"/>
                  </a:cubicBezTo>
                  <a:cubicBezTo>
                    <a:pt x="35768" y="26412"/>
                    <a:pt x="47566" y="16526"/>
                    <a:pt x="61340" y="10312"/>
                  </a:cubicBezTo>
                  <a:cubicBezTo>
                    <a:pt x="77128" y="3179"/>
                    <a:pt x="94311" y="-336"/>
                    <a:pt x="111632" y="25"/>
                  </a:cubicBezTo>
                  <a:lnTo>
                    <a:pt x="171831" y="25"/>
                  </a:lnTo>
                  <a:cubicBezTo>
                    <a:pt x="190658" y="-276"/>
                    <a:pt x="209323" y="3560"/>
                    <a:pt x="226504" y="11265"/>
                  </a:cubicBezTo>
                  <a:cubicBezTo>
                    <a:pt x="242349" y="18524"/>
                    <a:pt x="256350" y="29269"/>
                    <a:pt x="267462" y="42697"/>
                  </a:cubicBezTo>
                  <a:lnTo>
                    <a:pt x="233553" y="73177"/>
                  </a:lnTo>
                  <a:cubicBezTo>
                    <a:pt x="227657" y="63104"/>
                    <a:pt x="219085" y="54861"/>
                    <a:pt x="208788" y="49365"/>
                  </a:cubicBezTo>
                  <a:cubicBezTo>
                    <a:pt x="197607" y="43605"/>
                    <a:pt x="185167" y="40724"/>
                    <a:pt x="172593" y="40983"/>
                  </a:cubicBezTo>
                  <a:lnTo>
                    <a:pt x="112395" y="40983"/>
                  </a:lnTo>
                  <a:cubicBezTo>
                    <a:pt x="99980" y="40411"/>
                    <a:pt x="87744" y="44109"/>
                    <a:pt x="77724" y="51460"/>
                  </a:cubicBezTo>
                  <a:cubicBezTo>
                    <a:pt x="69123" y="57839"/>
                    <a:pt x="64151" y="67996"/>
                    <a:pt x="64389" y="78702"/>
                  </a:cubicBezTo>
                  <a:cubicBezTo>
                    <a:pt x="64012" y="85437"/>
                    <a:pt x="66112" y="92078"/>
                    <a:pt x="70294" y="97371"/>
                  </a:cubicBezTo>
                  <a:cubicBezTo>
                    <a:pt x="74213" y="101922"/>
                    <a:pt x="79277" y="105342"/>
                    <a:pt x="84963" y="107277"/>
                  </a:cubicBezTo>
                  <a:cubicBezTo>
                    <a:pt x="90502" y="109238"/>
                    <a:pt x="96259" y="110518"/>
                    <a:pt x="102108" y="111087"/>
                  </a:cubicBezTo>
                  <a:lnTo>
                    <a:pt x="120015" y="112039"/>
                  </a:lnTo>
                  <a:lnTo>
                    <a:pt x="145161" y="113182"/>
                  </a:lnTo>
                  <a:lnTo>
                    <a:pt x="171450" y="114325"/>
                  </a:lnTo>
                  <a:cubicBezTo>
                    <a:pt x="179832" y="114706"/>
                    <a:pt x="186928" y="115135"/>
                    <a:pt x="192786" y="115659"/>
                  </a:cubicBezTo>
                  <a:cubicBezTo>
                    <a:pt x="200301" y="116224"/>
                    <a:pt x="207721" y="117695"/>
                    <a:pt x="214884" y="120040"/>
                  </a:cubicBezTo>
                  <a:cubicBezTo>
                    <a:pt x="224348" y="122972"/>
                    <a:pt x="233333" y="127272"/>
                    <a:pt x="241554" y="132804"/>
                  </a:cubicBezTo>
                  <a:cubicBezTo>
                    <a:pt x="262247" y="146446"/>
                    <a:pt x="274254" y="169954"/>
                    <a:pt x="273177" y="194716"/>
                  </a:cubicBezTo>
                  <a:cubicBezTo>
                    <a:pt x="273530" y="211023"/>
                    <a:pt x="268876" y="227046"/>
                    <a:pt x="259842" y="240627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A5F752E6-30E8-DA4B-BC13-B5332F67868C}"/>
                </a:ext>
              </a:extLst>
            </p:cNvPr>
            <p:cNvSpPr/>
            <p:nvPr/>
          </p:nvSpPr>
          <p:spPr>
            <a:xfrm>
              <a:off x="2977276" y="2746152"/>
              <a:ext cx="244744" cy="190500"/>
            </a:xfrm>
            <a:custGeom>
              <a:avLst/>
              <a:gdLst>
                <a:gd name="connsiteX0" fmla="*/ 98727 w 244744"/>
                <a:gd name="connsiteY0" fmla="*/ 0 h 190500"/>
                <a:gd name="connsiteX1" fmla="*/ 146352 w 244744"/>
                <a:gd name="connsiteY1" fmla="*/ 0 h 190500"/>
                <a:gd name="connsiteX2" fmla="*/ 244745 w 244744"/>
                <a:gd name="connsiteY2" fmla="*/ 190500 h 190500"/>
                <a:gd name="connsiteX3" fmla="*/ 200739 w 244744"/>
                <a:gd name="connsiteY3" fmla="*/ 190500 h 190500"/>
                <a:gd name="connsiteX4" fmla="*/ 180261 w 244744"/>
                <a:gd name="connsiteY4" fmla="*/ 149066 h 190500"/>
                <a:gd name="connsiteX5" fmla="*/ 62627 w 244744"/>
                <a:gd name="connsiteY5" fmla="*/ 149066 h 190500"/>
                <a:gd name="connsiteX6" fmla="*/ 42148 w 244744"/>
                <a:gd name="connsiteY6" fmla="*/ 190405 h 190500"/>
                <a:gd name="connsiteX7" fmla="*/ 0 w 244744"/>
                <a:gd name="connsiteY7" fmla="*/ 190405 h 190500"/>
                <a:gd name="connsiteX8" fmla="*/ 164592 w 244744"/>
                <a:gd name="connsiteY8" fmla="*/ 117062 h 190500"/>
                <a:gd name="connsiteX9" fmla="*/ 124349 w 244744"/>
                <a:gd name="connsiteY9" fmla="*/ 35147 h 190500"/>
                <a:gd name="connsiteX10" fmla="*/ 119586 w 244744"/>
                <a:gd name="connsiteY10" fmla="*/ 35147 h 190500"/>
                <a:gd name="connsiteX11" fmla="*/ 78772 w 244744"/>
                <a:gd name="connsiteY11" fmla="*/ 1173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744" h="190500">
                  <a:moveTo>
                    <a:pt x="98727" y="0"/>
                  </a:moveTo>
                  <a:lnTo>
                    <a:pt x="146352" y="0"/>
                  </a:lnTo>
                  <a:lnTo>
                    <a:pt x="244745" y="190500"/>
                  </a:lnTo>
                  <a:lnTo>
                    <a:pt x="200739" y="190500"/>
                  </a:lnTo>
                  <a:lnTo>
                    <a:pt x="180261" y="149066"/>
                  </a:lnTo>
                  <a:lnTo>
                    <a:pt x="62627" y="149066"/>
                  </a:lnTo>
                  <a:lnTo>
                    <a:pt x="42148" y="190405"/>
                  </a:lnTo>
                  <a:lnTo>
                    <a:pt x="0" y="190405"/>
                  </a:lnTo>
                  <a:close/>
                  <a:moveTo>
                    <a:pt x="164592" y="117062"/>
                  </a:moveTo>
                  <a:lnTo>
                    <a:pt x="124349" y="35147"/>
                  </a:lnTo>
                  <a:lnTo>
                    <a:pt x="119586" y="35147"/>
                  </a:lnTo>
                  <a:lnTo>
                    <a:pt x="78772" y="11730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E1AB105-B0CD-924C-A4E2-ADE0726D434D}"/>
                </a:ext>
              </a:extLst>
            </p:cNvPr>
            <p:cNvSpPr/>
            <p:nvPr/>
          </p:nvSpPr>
          <p:spPr>
            <a:xfrm>
              <a:off x="3242738" y="2746152"/>
              <a:ext cx="244744" cy="190500"/>
            </a:xfrm>
            <a:custGeom>
              <a:avLst/>
              <a:gdLst>
                <a:gd name="connsiteX0" fmla="*/ 98679 w 244744"/>
                <a:gd name="connsiteY0" fmla="*/ 0 h 190500"/>
                <a:gd name="connsiteX1" fmla="*/ 146304 w 244744"/>
                <a:gd name="connsiteY1" fmla="*/ 0 h 190500"/>
                <a:gd name="connsiteX2" fmla="*/ 244745 w 244744"/>
                <a:gd name="connsiteY2" fmla="*/ 190500 h 190500"/>
                <a:gd name="connsiteX3" fmla="*/ 200549 w 244744"/>
                <a:gd name="connsiteY3" fmla="*/ 190500 h 190500"/>
                <a:gd name="connsiteX4" fmla="*/ 180261 w 244744"/>
                <a:gd name="connsiteY4" fmla="*/ 149162 h 190500"/>
                <a:gd name="connsiteX5" fmla="*/ 62674 w 244744"/>
                <a:gd name="connsiteY5" fmla="*/ 149162 h 190500"/>
                <a:gd name="connsiteX6" fmla="*/ 42100 w 244744"/>
                <a:gd name="connsiteY6" fmla="*/ 190500 h 190500"/>
                <a:gd name="connsiteX7" fmla="*/ 0 w 244744"/>
                <a:gd name="connsiteY7" fmla="*/ 190500 h 190500"/>
                <a:gd name="connsiteX8" fmla="*/ 164544 w 244744"/>
                <a:gd name="connsiteY8" fmla="*/ 117062 h 190500"/>
                <a:gd name="connsiteX9" fmla="*/ 124349 w 244744"/>
                <a:gd name="connsiteY9" fmla="*/ 35147 h 190500"/>
                <a:gd name="connsiteX10" fmla="*/ 119586 w 244744"/>
                <a:gd name="connsiteY10" fmla="*/ 35147 h 190500"/>
                <a:gd name="connsiteX11" fmla="*/ 78819 w 244744"/>
                <a:gd name="connsiteY11" fmla="*/ 1173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744" h="190500">
                  <a:moveTo>
                    <a:pt x="98679" y="0"/>
                  </a:moveTo>
                  <a:lnTo>
                    <a:pt x="146304" y="0"/>
                  </a:lnTo>
                  <a:lnTo>
                    <a:pt x="244745" y="190500"/>
                  </a:lnTo>
                  <a:lnTo>
                    <a:pt x="200549" y="190500"/>
                  </a:lnTo>
                  <a:lnTo>
                    <a:pt x="180261" y="149162"/>
                  </a:lnTo>
                  <a:lnTo>
                    <a:pt x="62674" y="149162"/>
                  </a:lnTo>
                  <a:lnTo>
                    <a:pt x="42100" y="190500"/>
                  </a:lnTo>
                  <a:lnTo>
                    <a:pt x="0" y="190500"/>
                  </a:lnTo>
                  <a:close/>
                  <a:moveTo>
                    <a:pt x="164544" y="117062"/>
                  </a:moveTo>
                  <a:lnTo>
                    <a:pt x="124349" y="35147"/>
                  </a:lnTo>
                  <a:lnTo>
                    <a:pt x="119586" y="35147"/>
                  </a:lnTo>
                  <a:lnTo>
                    <a:pt x="78819" y="11730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F850C0F-D66A-3741-A0FF-DCFA464AC621}"/>
                </a:ext>
              </a:extLst>
            </p:cNvPr>
            <p:cNvSpPr/>
            <p:nvPr/>
          </p:nvSpPr>
          <p:spPr>
            <a:xfrm>
              <a:off x="3501771" y="2659354"/>
              <a:ext cx="273243" cy="282182"/>
            </a:xfrm>
            <a:custGeom>
              <a:avLst/>
              <a:gdLst>
                <a:gd name="connsiteX0" fmla="*/ 259842 w 273243"/>
                <a:gd name="connsiteY0" fmla="*/ 240627 h 282182"/>
                <a:gd name="connsiteX1" fmla="*/ 222885 w 273243"/>
                <a:gd name="connsiteY1" fmla="*/ 271297 h 282182"/>
                <a:gd name="connsiteX2" fmla="*/ 168402 w 273243"/>
                <a:gd name="connsiteY2" fmla="*/ 282156 h 282182"/>
                <a:gd name="connsiteX3" fmla="*/ 107823 w 273243"/>
                <a:gd name="connsiteY3" fmla="*/ 282156 h 282182"/>
                <a:gd name="connsiteX4" fmla="*/ 46291 w 273243"/>
                <a:gd name="connsiteY4" fmla="*/ 270345 h 282182"/>
                <a:gd name="connsiteX5" fmla="*/ 0 w 273243"/>
                <a:gd name="connsiteY5" fmla="*/ 234912 h 282182"/>
                <a:gd name="connsiteX6" fmla="*/ 36195 w 273243"/>
                <a:gd name="connsiteY6" fmla="*/ 201574 h 282182"/>
                <a:gd name="connsiteX7" fmla="*/ 65341 w 273243"/>
                <a:gd name="connsiteY7" fmla="*/ 229578 h 282182"/>
                <a:gd name="connsiteX8" fmla="*/ 107251 w 273243"/>
                <a:gd name="connsiteY8" fmla="*/ 239864 h 282182"/>
                <a:gd name="connsiteX9" fmla="*/ 168211 w 273243"/>
                <a:gd name="connsiteY9" fmla="*/ 239865 h 282182"/>
                <a:gd name="connsiteX10" fmla="*/ 207454 w 273243"/>
                <a:gd name="connsiteY10" fmla="*/ 228435 h 282182"/>
                <a:gd name="connsiteX11" fmla="*/ 222694 w 273243"/>
                <a:gd name="connsiteY11" fmla="*/ 197574 h 282182"/>
                <a:gd name="connsiteX12" fmla="*/ 216789 w 273243"/>
                <a:gd name="connsiteY12" fmla="*/ 176238 h 282182"/>
                <a:gd name="connsiteX13" fmla="*/ 201930 w 273243"/>
                <a:gd name="connsiteY13" fmla="*/ 164998 h 282182"/>
                <a:gd name="connsiteX14" fmla="*/ 184213 w 273243"/>
                <a:gd name="connsiteY14" fmla="*/ 160617 h 282182"/>
                <a:gd name="connsiteX15" fmla="*/ 166116 w 273243"/>
                <a:gd name="connsiteY15" fmla="*/ 159283 h 282182"/>
                <a:gd name="connsiteX16" fmla="*/ 141160 w 273243"/>
                <a:gd name="connsiteY16" fmla="*/ 158140 h 282182"/>
                <a:gd name="connsiteX17" fmla="*/ 115252 w 273243"/>
                <a:gd name="connsiteY17" fmla="*/ 156997 h 282182"/>
                <a:gd name="connsiteX18" fmla="*/ 93916 w 273243"/>
                <a:gd name="connsiteY18" fmla="*/ 156045 h 282182"/>
                <a:gd name="connsiteX19" fmla="*/ 71818 w 273243"/>
                <a:gd name="connsiteY19" fmla="*/ 151663 h 282182"/>
                <a:gd name="connsiteX20" fmla="*/ 45529 w 273243"/>
                <a:gd name="connsiteY20" fmla="*/ 139662 h 282182"/>
                <a:gd name="connsiteX21" fmla="*/ 23812 w 273243"/>
                <a:gd name="connsiteY21" fmla="*/ 117183 h 282182"/>
                <a:gd name="connsiteX22" fmla="*/ 15049 w 273243"/>
                <a:gd name="connsiteY22" fmla="*/ 81369 h 282182"/>
                <a:gd name="connsiteX23" fmla="*/ 27431 w 273243"/>
                <a:gd name="connsiteY23" fmla="*/ 38887 h 282182"/>
                <a:gd name="connsiteX24" fmla="*/ 61531 w 273243"/>
                <a:gd name="connsiteY24" fmla="*/ 10312 h 282182"/>
                <a:gd name="connsiteX25" fmla="*/ 111823 w 273243"/>
                <a:gd name="connsiteY25" fmla="*/ 25 h 282182"/>
                <a:gd name="connsiteX26" fmla="*/ 172021 w 273243"/>
                <a:gd name="connsiteY26" fmla="*/ 25 h 282182"/>
                <a:gd name="connsiteX27" fmla="*/ 226695 w 273243"/>
                <a:gd name="connsiteY27" fmla="*/ 11265 h 282182"/>
                <a:gd name="connsiteX28" fmla="*/ 267652 w 273243"/>
                <a:gd name="connsiteY28" fmla="*/ 42697 h 282182"/>
                <a:gd name="connsiteX29" fmla="*/ 233743 w 273243"/>
                <a:gd name="connsiteY29" fmla="*/ 73177 h 282182"/>
                <a:gd name="connsiteX30" fmla="*/ 208978 w 273243"/>
                <a:gd name="connsiteY30" fmla="*/ 49365 h 282182"/>
                <a:gd name="connsiteX31" fmla="*/ 172783 w 273243"/>
                <a:gd name="connsiteY31" fmla="*/ 40983 h 282182"/>
                <a:gd name="connsiteX32" fmla="*/ 112395 w 273243"/>
                <a:gd name="connsiteY32" fmla="*/ 40983 h 282182"/>
                <a:gd name="connsiteX33" fmla="*/ 77724 w 273243"/>
                <a:gd name="connsiteY33" fmla="*/ 51460 h 282182"/>
                <a:gd name="connsiteX34" fmla="*/ 64389 w 273243"/>
                <a:gd name="connsiteY34" fmla="*/ 78702 h 282182"/>
                <a:gd name="connsiteX35" fmla="*/ 70294 w 273243"/>
                <a:gd name="connsiteY35" fmla="*/ 97371 h 282182"/>
                <a:gd name="connsiteX36" fmla="*/ 84963 w 273243"/>
                <a:gd name="connsiteY36" fmla="*/ 107277 h 282182"/>
                <a:gd name="connsiteX37" fmla="*/ 102108 w 273243"/>
                <a:gd name="connsiteY37" fmla="*/ 111087 h 282182"/>
                <a:gd name="connsiteX38" fmla="*/ 120015 w 273243"/>
                <a:gd name="connsiteY38" fmla="*/ 112039 h 282182"/>
                <a:gd name="connsiteX39" fmla="*/ 145161 w 273243"/>
                <a:gd name="connsiteY39" fmla="*/ 113182 h 282182"/>
                <a:gd name="connsiteX40" fmla="*/ 171450 w 273243"/>
                <a:gd name="connsiteY40" fmla="*/ 114325 h 282182"/>
                <a:gd name="connsiteX41" fmla="*/ 192786 w 273243"/>
                <a:gd name="connsiteY41" fmla="*/ 115659 h 282182"/>
                <a:gd name="connsiteX42" fmla="*/ 214884 w 273243"/>
                <a:gd name="connsiteY42" fmla="*/ 120040 h 282182"/>
                <a:gd name="connsiteX43" fmla="*/ 241554 w 273243"/>
                <a:gd name="connsiteY43" fmla="*/ 132804 h 282182"/>
                <a:gd name="connsiteX44" fmla="*/ 273177 w 273243"/>
                <a:gd name="connsiteY44" fmla="*/ 194716 h 282182"/>
                <a:gd name="connsiteX45" fmla="*/ 259842 w 273243"/>
                <a:gd name="connsiteY45" fmla="*/ 240627 h 2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3243" h="282182">
                  <a:moveTo>
                    <a:pt x="259842" y="240627"/>
                  </a:moveTo>
                  <a:cubicBezTo>
                    <a:pt x="250638" y="254109"/>
                    <a:pt x="237833" y="264736"/>
                    <a:pt x="222885" y="271297"/>
                  </a:cubicBezTo>
                  <a:cubicBezTo>
                    <a:pt x="205728" y="278829"/>
                    <a:pt x="187136" y="282534"/>
                    <a:pt x="168402" y="282156"/>
                  </a:cubicBezTo>
                  <a:lnTo>
                    <a:pt x="107823" y="282156"/>
                  </a:lnTo>
                  <a:cubicBezTo>
                    <a:pt x="86719" y="282487"/>
                    <a:pt x="65773" y="278466"/>
                    <a:pt x="46291" y="270345"/>
                  </a:cubicBezTo>
                  <a:cubicBezTo>
                    <a:pt x="28184" y="262516"/>
                    <a:pt x="12285" y="250346"/>
                    <a:pt x="0" y="234912"/>
                  </a:cubicBezTo>
                  <a:lnTo>
                    <a:pt x="36195" y="201574"/>
                  </a:lnTo>
                  <a:cubicBezTo>
                    <a:pt x="43297" y="213295"/>
                    <a:pt x="53346" y="222949"/>
                    <a:pt x="65341" y="229578"/>
                  </a:cubicBezTo>
                  <a:cubicBezTo>
                    <a:pt x="78179" y="236593"/>
                    <a:pt x="92625" y="240139"/>
                    <a:pt x="107251" y="239864"/>
                  </a:cubicBezTo>
                  <a:lnTo>
                    <a:pt x="168211" y="239865"/>
                  </a:lnTo>
                  <a:cubicBezTo>
                    <a:pt x="182193" y="240474"/>
                    <a:pt x="195986" y="236457"/>
                    <a:pt x="207454" y="228435"/>
                  </a:cubicBezTo>
                  <a:cubicBezTo>
                    <a:pt x="217373" y="221341"/>
                    <a:pt x="223091" y="209761"/>
                    <a:pt x="222694" y="197574"/>
                  </a:cubicBezTo>
                  <a:cubicBezTo>
                    <a:pt x="223157" y="190002"/>
                    <a:pt x="221079" y="182494"/>
                    <a:pt x="216789" y="176238"/>
                  </a:cubicBezTo>
                  <a:cubicBezTo>
                    <a:pt x="212951" y="171209"/>
                    <a:pt x="207813" y="167323"/>
                    <a:pt x="201930" y="164998"/>
                  </a:cubicBezTo>
                  <a:cubicBezTo>
                    <a:pt x="196277" y="162659"/>
                    <a:pt x="190305" y="161182"/>
                    <a:pt x="184213" y="160617"/>
                  </a:cubicBezTo>
                  <a:cubicBezTo>
                    <a:pt x="179927" y="160093"/>
                    <a:pt x="173879" y="159664"/>
                    <a:pt x="166116" y="159283"/>
                  </a:cubicBezTo>
                  <a:lnTo>
                    <a:pt x="141160" y="158140"/>
                  </a:lnTo>
                  <a:lnTo>
                    <a:pt x="115252" y="156997"/>
                  </a:lnTo>
                  <a:lnTo>
                    <a:pt x="93916" y="156045"/>
                  </a:lnTo>
                  <a:cubicBezTo>
                    <a:pt x="86439" y="155216"/>
                    <a:pt x="79046" y="153750"/>
                    <a:pt x="71818" y="151663"/>
                  </a:cubicBezTo>
                  <a:cubicBezTo>
                    <a:pt x="62496" y="149023"/>
                    <a:pt x="53631" y="144976"/>
                    <a:pt x="45529" y="139662"/>
                  </a:cubicBezTo>
                  <a:cubicBezTo>
                    <a:pt x="36713" y="133872"/>
                    <a:pt x="29294" y="126193"/>
                    <a:pt x="23812" y="117183"/>
                  </a:cubicBezTo>
                  <a:cubicBezTo>
                    <a:pt x="17602" y="106298"/>
                    <a:pt x="14566" y="93891"/>
                    <a:pt x="15049" y="81369"/>
                  </a:cubicBezTo>
                  <a:cubicBezTo>
                    <a:pt x="14790" y="66282"/>
                    <a:pt x="19107" y="51472"/>
                    <a:pt x="27431" y="38887"/>
                  </a:cubicBezTo>
                  <a:cubicBezTo>
                    <a:pt x="35972" y="26424"/>
                    <a:pt x="47766" y="16541"/>
                    <a:pt x="61531" y="10312"/>
                  </a:cubicBezTo>
                  <a:cubicBezTo>
                    <a:pt x="77319" y="3179"/>
                    <a:pt x="94502" y="-336"/>
                    <a:pt x="111823" y="25"/>
                  </a:cubicBezTo>
                  <a:lnTo>
                    <a:pt x="172021" y="25"/>
                  </a:lnTo>
                  <a:cubicBezTo>
                    <a:pt x="190849" y="-276"/>
                    <a:pt x="209513" y="3560"/>
                    <a:pt x="226695" y="11265"/>
                  </a:cubicBezTo>
                  <a:cubicBezTo>
                    <a:pt x="242548" y="18512"/>
                    <a:pt x="256551" y="29258"/>
                    <a:pt x="267652" y="42697"/>
                  </a:cubicBezTo>
                  <a:lnTo>
                    <a:pt x="233743" y="73177"/>
                  </a:lnTo>
                  <a:cubicBezTo>
                    <a:pt x="227847" y="63104"/>
                    <a:pt x="219275" y="54861"/>
                    <a:pt x="208978" y="49365"/>
                  </a:cubicBezTo>
                  <a:cubicBezTo>
                    <a:pt x="197800" y="43599"/>
                    <a:pt x="185358" y="40718"/>
                    <a:pt x="172783" y="40983"/>
                  </a:cubicBezTo>
                  <a:lnTo>
                    <a:pt x="112395" y="40983"/>
                  </a:lnTo>
                  <a:cubicBezTo>
                    <a:pt x="99981" y="40419"/>
                    <a:pt x="87748" y="44116"/>
                    <a:pt x="77724" y="51460"/>
                  </a:cubicBezTo>
                  <a:cubicBezTo>
                    <a:pt x="69166" y="57876"/>
                    <a:pt x="64207" y="68008"/>
                    <a:pt x="64389" y="78702"/>
                  </a:cubicBezTo>
                  <a:cubicBezTo>
                    <a:pt x="64034" y="85434"/>
                    <a:pt x="66132" y="92067"/>
                    <a:pt x="70294" y="97371"/>
                  </a:cubicBezTo>
                  <a:cubicBezTo>
                    <a:pt x="74222" y="101911"/>
                    <a:pt x="79284" y="105329"/>
                    <a:pt x="84963" y="107277"/>
                  </a:cubicBezTo>
                  <a:cubicBezTo>
                    <a:pt x="90502" y="109238"/>
                    <a:pt x="96259" y="110518"/>
                    <a:pt x="102108" y="111087"/>
                  </a:cubicBezTo>
                  <a:lnTo>
                    <a:pt x="120015" y="112039"/>
                  </a:lnTo>
                  <a:lnTo>
                    <a:pt x="145161" y="113182"/>
                  </a:lnTo>
                  <a:lnTo>
                    <a:pt x="171450" y="114325"/>
                  </a:lnTo>
                  <a:cubicBezTo>
                    <a:pt x="179832" y="114706"/>
                    <a:pt x="186976" y="115135"/>
                    <a:pt x="192786" y="115659"/>
                  </a:cubicBezTo>
                  <a:cubicBezTo>
                    <a:pt x="200302" y="116220"/>
                    <a:pt x="207722" y="117691"/>
                    <a:pt x="214884" y="120040"/>
                  </a:cubicBezTo>
                  <a:cubicBezTo>
                    <a:pt x="224352" y="122963"/>
                    <a:pt x="233338" y="127263"/>
                    <a:pt x="241554" y="132804"/>
                  </a:cubicBezTo>
                  <a:cubicBezTo>
                    <a:pt x="262247" y="146446"/>
                    <a:pt x="274254" y="169954"/>
                    <a:pt x="273177" y="194716"/>
                  </a:cubicBezTo>
                  <a:cubicBezTo>
                    <a:pt x="273530" y="211023"/>
                    <a:pt x="268876" y="227046"/>
                    <a:pt x="259842" y="240627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DEDEC5FC-3ED0-574B-97A0-75B4D313A216}"/>
                </a:ext>
              </a:extLst>
            </p:cNvPr>
            <p:cNvSpPr/>
            <p:nvPr/>
          </p:nvSpPr>
          <p:spPr>
            <a:xfrm>
              <a:off x="3936491" y="2664523"/>
              <a:ext cx="287274" cy="272033"/>
            </a:xfrm>
            <a:custGeom>
              <a:avLst/>
              <a:gdLst>
                <a:gd name="connsiteX0" fmla="*/ 168783 w 287274"/>
                <a:gd name="connsiteY0" fmla="*/ 272034 h 272033"/>
                <a:gd name="connsiteX1" fmla="*/ 118491 w 287274"/>
                <a:gd name="connsiteY1" fmla="*/ 272034 h 272033"/>
                <a:gd name="connsiteX2" fmla="*/ 118491 w 287274"/>
                <a:gd name="connsiteY2" fmla="*/ 41529 h 272033"/>
                <a:gd name="connsiteX3" fmla="*/ 0 w 287274"/>
                <a:gd name="connsiteY3" fmla="*/ 41529 h 272033"/>
                <a:gd name="connsiteX4" fmla="*/ 0 w 287274"/>
                <a:gd name="connsiteY4" fmla="*/ 0 h 272033"/>
                <a:gd name="connsiteX5" fmla="*/ 287274 w 287274"/>
                <a:gd name="connsiteY5" fmla="*/ 0 h 272033"/>
                <a:gd name="connsiteX6" fmla="*/ 287274 w 287274"/>
                <a:gd name="connsiteY6" fmla="*/ 41529 h 272033"/>
                <a:gd name="connsiteX7" fmla="*/ 168783 w 287274"/>
                <a:gd name="connsiteY7" fmla="*/ 41529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274" h="272033">
                  <a:moveTo>
                    <a:pt x="168783" y="272034"/>
                  </a:moveTo>
                  <a:lnTo>
                    <a:pt x="118491" y="272034"/>
                  </a:lnTo>
                  <a:lnTo>
                    <a:pt x="118491" y="41529"/>
                  </a:lnTo>
                  <a:lnTo>
                    <a:pt x="0" y="41529"/>
                  </a:lnTo>
                  <a:lnTo>
                    <a:pt x="0" y="0"/>
                  </a:lnTo>
                  <a:lnTo>
                    <a:pt x="287274" y="0"/>
                  </a:lnTo>
                  <a:lnTo>
                    <a:pt x="287274" y="41529"/>
                  </a:lnTo>
                  <a:lnTo>
                    <a:pt x="168783" y="41529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E27A969-4EBE-C94D-89D4-464006658EA0}"/>
                </a:ext>
              </a:extLst>
            </p:cNvPr>
            <p:cNvSpPr/>
            <p:nvPr/>
          </p:nvSpPr>
          <p:spPr>
            <a:xfrm>
              <a:off x="4264675" y="2664523"/>
              <a:ext cx="50149" cy="272033"/>
            </a:xfrm>
            <a:custGeom>
              <a:avLst/>
              <a:gdLst>
                <a:gd name="connsiteX0" fmla="*/ 50149 w 50149"/>
                <a:gd name="connsiteY0" fmla="*/ 272034 h 272033"/>
                <a:gd name="connsiteX1" fmla="*/ 0 w 50149"/>
                <a:gd name="connsiteY1" fmla="*/ 272034 h 272033"/>
                <a:gd name="connsiteX2" fmla="*/ 0 w 50149"/>
                <a:gd name="connsiteY2" fmla="*/ 0 h 272033"/>
                <a:gd name="connsiteX3" fmla="*/ 50149 w 50149"/>
                <a:gd name="connsiteY3" fmla="*/ 0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49" h="272033">
                  <a:moveTo>
                    <a:pt x="50149" y="272034"/>
                  </a:moveTo>
                  <a:lnTo>
                    <a:pt x="0" y="272034"/>
                  </a:lnTo>
                  <a:lnTo>
                    <a:pt x="0" y="0"/>
                  </a:lnTo>
                  <a:lnTo>
                    <a:pt x="50149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65DA044E-70BD-0F49-9B90-C5E303073FB5}"/>
                </a:ext>
              </a:extLst>
            </p:cNvPr>
            <p:cNvSpPr/>
            <p:nvPr/>
          </p:nvSpPr>
          <p:spPr>
            <a:xfrm>
              <a:off x="4371018" y="2659157"/>
              <a:ext cx="320043" cy="282006"/>
            </a:xfrm>
            <a:custGeom>
              <a:avLst/>
              <a:gdLst>
                <a:gd name="connsiteX0" fmla="*/ 11053 w 320043"/>
                <a:gd name="connsiteY0" fmla="*/ 85567 h 282006"/>
                <a:gd name="connsiteX1" fmla="*/ 42105 w 320043"/>
                <a:gd name="connsiteY1" fmla="*/ 40609 h 282006"/>
                <a:gd name="connsiteX2" fmla="*/ 89348 w 320043"/>
                <a:gd name="connsiteY2" fmla="*/ 10700 h 282006"/>
                <a:gd name="connsiteX3" fmla="*/ 148975 w 320043"/>
                <a:gd name="connsiteY3" fmla="*/ 32 h 282006"/>
                <a:gd name="connsiteX4" fmla="*/ 198505 w 320043"/>
                <a:gd name="connsiteY4" fmla="*/ 32 h 282006"/>
                <a:gd name="connsiteX5" fmla="*/ 268037 w 320043"/>
                <a:gd name="connsiteY5" fmla="*/ 14320 h 282006"/>
                <a:gd name="connsiteX6" fmla="*/ 318901 w 320043"/>
                <a:gd name="connsiteY6" fmla="*/ 54706 h 282006"/>
                <a:gd name="connsiteX7" fmla="*/ 283087 w 320043"/>
                <a:gd name="connsiteY7" fmla="*/ 87091 h 282006"/>
                <a:gd name="connsiteX8" fmla="*/ 249749 w 320043"/>
                <a:gd name="connsiteY8" fmla="*/ 56039 h 282006"/>
                <a:gd name="connsiteX9" fmla="*/ 200219 w 320043"/>
                <a:gd name="connsiteY9" fmla="*/ 44419 h 282006"/>
                <a:gd name="connsiteX10" fmla="*/ 150689 w 320043"/>
                <a:gd name="connsiteY10" fmla="*/ 44419 h 282006"/>
                <a:gd name="connsiteX11" fmla="*/ 99445 w 320043"/>
                <a:gd name="connsiteY11" fmla="*/ 56992 h 282006"/>
                <a:gd name="connsiteX12" fmla="*/ 64393 w 320043"/>
                <a:gd name="connsiteY12" fmla="*/ 91472 h 282006"/>
                <a:gd name="connsiteX13" fmla="*/ 64393 w 320043"/>
                <a:gd name="connsiteY13" fmla="*/ 190913 h 282006"/>
                <a:gd name="connsiteX14" fmla="*/ 99445 w 320043"/>
                <a:gd name="connsiteY14" fmla="*/ 225394 h 282006"/>
                <a:gd name="connsiteX15" fmla="*/ 150689 w 320043"/>
                <a:gd name="connsiteY15" fmla="*/ 237967 h 282006"/>
                <a:gd name="connsiteX16" fmla="*/ 200981 w 320043"/>
                <a:gd name="connsiteY16" fmla="*/ 237967 h 282006"/>
                <a:gd name="connsiteX17" fmla="*/ 249749 w 320043"/>
                <a:gd name="connsiteY17" fmla="*/ 226346 h 282006"/>
                <a:gd name="connsiteX18" fmla="*/ 283087 w 320043"/>
                <a:gd name="connsiteY18" fmla="*/ 194914 h 282006"/>
                <a:gd name="connsiteX19" fmla="*/ 320044 w 320043"/>
                <a:gd name="connsiteY19" fmla="*/ 226918 h 282006"/>
                <a:gd name="connsiteX20" fmla="*/ 268990 w 320043"/>
                <a:gd name="connsiteY20" fmla="*/ 267685 h 282006"/>
                <a:gd name="connsiteX21" fmla="*/ 198886 w 320043"/>
                <a:gd name="connsiteY21" fmla="*/ 281972 h 282006"/>
                <a:gd name="connsiteX22" fmla="*/ 149356 w 320043"/>
                <a:gd name="connsiteY22" fmla="*/ 281972 h 282006"/>
                <a:gd name="connsiteX23" fmla="*/ 89729 w 320043"/>
                <a:gd name="connsiteY23" fmla="*/ 271304 h 282006"/>
                <a:gd name="connsiteX24" fmla="*/ 42485 w 320043"/>
                <a:gd name="connsiteY24" fmla="*/ 241396 h 282006"/>
                <a:gd name="connsiteX25" fmla="*/ 11434 w 320043"/>
                <a:gd name="connsiteY25" fmla="*/ 196628 h 282006"/>
                <a:gd name="connsiteX26" fmla="*/ 4 w 320043"/>
                <a:gd name="connsiteY26" fmla="*/ 141193 h 282006"/>
                <a:gd name="connsiteX27" fmla="*/ 11053 w 320043"/>
                <a:gd name="connsiteY27" fmla="*/ 85567 h 28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0043" h="282006">
                  <a:moveTo>
                    <a:pt x="11053" y="85567"/>
                  </a:moveTo>
                  <a:cubicBezTo>
                    <a:pt x="18269" y="68642"/>
                    <a:pt x="28831" y="53350"/>
                    <a:pt x="42105" y="40609"/>
                  </a:cubicBezTo>
                  <a:cubicBezTo>
                    <a:pt x="55717" y="27610"/>
                    <a:pt x="71776" y="17444"/>
                    <a:pt x="89348" y="10700"/>
                  </a:cubicBezTo>
                  <a:cubicBezTo>
                    <a:pt x="108380" y="3442"/>
                    <a:pt x="128607" y="-177"/>
                    <a:pt x="148975" y="32"/>
                  </a:cubicBezTo>
                  <a:lnTo>
                    <a:pt x="198505" y="32"/>
                  </a:lnTo>
                  <a:cubicBezTo>
                    <a:pt x="222458" y="-448"/>
                    <a:pt x="246215" y="4434"/>
                    <a:pt x="268037" y="14320"/>
                  </a:cubicBezTo>
                  <a:cubicBezTo>
                    <a:pt x="287968" y="23536"/>
                    <a:pt x="305407" y="37383"/>
                    <a:pt x="318901" y="54706"/>
                  </a:cubicBezTo>
                  <a:lnTo>
                    <a:pt x="283087" y="87091"/>
                  </a:lnTo>
                  <a:cubicBezTo>
                    <a:pt x="274979" y="73923"/>
                    <a:pt x="263459" y="63194"/>
                    <a:pt x="249749" y="56039"/>
                  </a:cubicBezTo>
                  <a:cubicBezTo>
                    <a:pt x="234492" y="48029"/>
                    <a:pt x="217448" y="44031"/>
                    <a:pt x="200219" y="44419"/>
                  </a:cubicBezTo>
                  <a:lnTo>
                    <a:pt x="150689" y="44419"/>
                  </a:lnTo>
                  <a:cubicBezTo>
                    <a:pt x="132804" y="44068"/>
                    <a:pt x="115137" y="48402"/>
                    <a:pt x="99445" y="56992"/>
                  </a:cubicBezTo>
                  <a:cubicBezTo>
                    <a:pt x="84858" y="65105"/>
                    <a:pt x="72744" y="77021"/>
                    <a:pt x="64393" y="91472"/>
                  </a:cubicBezTo>
                  <a:cubicBezTo>
                    <a:pt x="47371" y="122434"/>
                    <a:pt x="47371" y="159952"/>
                    <a:pt x="64393" y="190913"/>
                  </a:cubicBezTo>
                  <a:cubicBezTo>
                    <a:pt x="72744" y="205365"/>
                    <a:pt x="84858" y="217281"/>
                    <a:pt x="99445" y="225394"/>
                  </a:cubicBezTo>
                  <a:cubicBezTo>
                    <a:pt x="115137" y="233983"/>
                    <a:pt x="132804" y="238318"/>
                    <a:pt x="150689" y="237967"/>
                  </a:cubicBezTo>
                  <a:lnTo>
                    <a:pt x="200981" y="237967"/>
                  </a:lnTo>
                  <a:cubicBezTo>
                    <a:pt x="217967" y="238358"/>
                    <a:pt x="234766" y="234356"/>
                    <a:pt x="249749" y="226346"/>
                  </a:cubicBezTo>
                  <a:cubicBezTo>
                    <a:pt x="263431" y="218981"/>
                    <a:pt x="274930" y="208139"/>
                    <a:pt x="283087" y="194914"/>
                  </a:cubicBezTo>
                  <a:lnTo>
                    <a:pt x="320044" y="226918"/>
                  </a:lnTo>
                  <a:cubicBezTo>
                    <a:pt x="306585" y="244448"/>
                    <a:pt x="289063" y="258439"/>
                    <a:pt x="268990" y="267685"/>
                  </a:cubicBezTo>
                  <a:cubicBezTo>
                    <a:pt x="246970" y="277586"/>
                    <a:pt x="223024" y="282466"/>
                    <a:pt x="198886" y="281972"/>
                  </a:cubicBezTo>
                  <a:lnTo>
                    <a:pt x="149356" y="281972"/>
                  </a:lnTo>
                  <a:cubicBezTo>
                    <a:pt x="128988" y="282182"/>
                    <a:pt x="108761" y="278563"/>
                    <a:pt x="89729" y="271304"/>
                  </a:cubicBezTo>
                  <a:cubicBezTo>
                    <a:pt x="72156" y="264561"/>
                    <a:pt x="56098" y="254395"/>
                    <a:pt x="42485" y="241396"/>
                  </a:cubicBezTo>
                  <a:cubicBezTo>
                    <a:pt x="29247" y="228698"/>
                    <a:pt x="18689" y="213476"/>
                    <a:pt x="11434" y="196628"/>
                  </a:cubicBezTo>
                  <a:cubicBezTo>
                    <a:pt x="3864" y="179129"/>
                    <a:pt x="-27" y="160259"/>
                    <a:pt x="4" y="141193"/>
                  </a:cubicBezTo>
                  <a:cubicBezTo>
                    <a:pt x="-133" y="122092"/>
                    <a:pt x="3627" y="103165"/>
                    <a:pt x="11053" y="85567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B7E30A0D-C2C2-B646-BC32-FA9AF436397F}"/>
                </a:ext>
              </a:extLst>
            </p:cNvPr>
            <p:cNvSpPr/>
            <p:nvPr/>
          </p:nvSpPr>
          <p:spPr>
            <a:xfrm>
              <a:off x="4736544" y="2664523"/>
              <a:ext cx="298322" cy="272033"/>
            </a:xfrm>
            <a:custGeom>
              <a:avLst/>
              <a:gdLst>
                <a:gd name="connsiteX0" fmla="*/ 0 w 298322"/>
                <a:gd name="connsiteY0" fmla="*/ 0 h 272033"/>
                <a:gd name="connsiteX1" fmla="*/ 50673 w 298322"/>
                <a:gd name="connsiteY1" fmla="*/ 0 h 272033"/>
                <a:gd name="connsiteX2" fmla="*/ 50673 w 298322"/>
                <a:gd name="connsiteY2" fmla="*/ 103251 h 272033"/>
                <a:gd name="connsiteX3" fmla="*/ 88392 w 298322"/>
                <a:gd name="connsiteY3" fmla="*/ 103251 h 272033"/>
                <a:gd name="connsiteX4" fmla="*/ 219075 w 298322"/>
                <a:gd name="connsiteY4" fmla="*/ 0 h 272033"/>
                <a:gd name="connsiteX5" fmla="*/ 292227 w 298322"/>
                <a:gd name="connsiteY5" fmla="*/ 0 h 272033"/>
                <a:gd name="connsiteX6" fmla="*/ 130302 w 298322"/>
                <a:gd name="connsiteY6" fmla="*/ 124206 h 272033"/>
                <a:gd name="connsiteX7" fmla="*/ 298323 w 298322"/>
                <a:gd name="connsiteY7" fmla="*/ 271844 h 272033"/>
                <a:gd name="connsiteX8" fmla="*/ 224790 w 298322"/>
                <a:gd name="connsiteY8" fmla="*/ 271844 h 272033"/>
                <a:gd name="connsiteX9" fmla="*/ 86678 w 298322"/>
                <a:gd name="connsiteY9" fmla="*/ 146495 h 272033"/>
                <a:gd name="connsiteX10" fmla="*/ 50863 w 298322"/>
                <a:gd name="connsiteY10" fmla="*/ 146495 h 272033"/>
                <a:gd name="connsiteX11" fmla="*/ 50863 w 298322"/>
                <a:gd name="connsiteY11" fmla="*/ 272034 h 272033"/>
                <a:gd name="connsiteX12" fmla="*/ 0 w 298322"/>
                <a:gd name="connsiteY12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8322" h="272033">
                  <a:moveTo>
                    <a:pt x="0" y="0"/>
                  </a:moveTo>
                  <a:lnTo>
                    <a:pt x="50673" y="0"/>
                  </a:lnTo>
                  <a:lnTo>
                    <a:pt x="50673" y="103251"/>
                  </a:lnTo>
                  <a:lnTo>
                    <a:pt x="88392" y="103251"/>
                  </a:lnTo>
                  <a:lnTo>
                    <a:pt x="219075" y="0"/>
                  </a:lnTo>
                  <a:lnTo>
                    <a:pt x="292227" y="0"/>
                  </a:lnTo>
                  <a:lnTo>
                    <a:pt x="130302" y="124206"/>
                  </a:lnTo>
                  <a:lnTo>
                    <a:pt x="298323" y="271844"/>
                  </a:lnTo>
                  <a:lnTo>
                    <a:pt x="224790" y="271844"/>
                  </a:lnTo>
                  <a:lnTo>
                    <a:pt x="86678" y="146495"/>
                  </a:lnTo>
                  <a:lnTo>
                    <a:pt x="50863" y="146495"/>
                  </a:lnTo>
                  <a:lnTo>
                    <a:pt x="50863" y="272034"/>
                  </a:lnTo>
                  <a:lnTo>
                    <a:pt x="0" y="272034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09A3E066-265F-644A-8062-C1FC4C569B23}"/>
                </a:ext>
              </a:extLst>
            </p:cNvPr>
            <p:cNvSpPr/>
            <p:nvPr/>
          </p:nvSpPr>
          <p:spPr>
            <a:xfrm>
              <a:off x="5074443" y="2664523"/>
              <a:ext cx="218312" cy="272224"/>
            </a:xfrm>
            <a:custGeom>
              <a:avLst/>
              <a:gdLst>
                <a:gd name="connsiteX0" fmla="*/ 0 w 218312"/>
                <a:gd name="connsiteY0" fmla="*/ 0 h 272224"/>
                <a:gd name="connsiteX1" fmla="*/ 218313 w 218312"/>
                <a:gd name="connsiteY1" fmla="*/ 0 h 272224"/>
                <a:gd name="connsiteX2" fmla="*/ 218313 w 218312"/>
                <a:gd name="connsiteY2" fmla="*/ 40577 h 272224"/>
                <a:gd name="connsiteX3" fmla="*/ 50292 w 218312"/>
                <a:gd name="connsiteY3" fmla="*/ 40577 h 272224"/>
                <a:gd name="connsiteX4" fmla="*/ 50292 w 218312"/>
                <a:gd name="connsiteY4" fmla="*/ 107252 h 272224"/>
                <a:gd name="connsiteX5" fmla="*/ 211074 w 218312"/>
                <a:gd name="connsiteY5" fmla="*/ 107252 h 272224"/>
                <a:gd name="connsiteX6" fmla="*/ 211074 w 218312"/>
                <a:gd name="connsiteY6" fmla="*/ 146876 h 272224"/>
                <a:gd name="connsiteX7" fmla="*/ 50292 w 218312"/>
                <a:gd name="connsiteY7" fmla="*/ 146876 h 272224"/>
                <a:gd name="connsiteX8" fmla="*/ 50292 w 218312"/>
                <a:gd name="connsiteY8" fmla="*/ 231838 h 272224"/>
                <a:gd name="connsiteX9" fmla="*/ 218313 w 218312"/>
                <a:gd name="connsiteY9" fmla="*/ 231838 h 272224"/>
                <a:gd name="connsiteX10" fmla="*/ 218313 w 218312"/>
                <a:gd name="connsiteY10" fmla="*/ 272225 h 272224"/>
                <a:gd name="connsiteX11" fmla="*/ 0 w 218312"/>
                <a:gd name="connsiteY11" fmla="*/ 272225 h 27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312" h="272224">
                  <a:moveTo>
                    <a:pt x="0" y="0"/>
                  </a:moveTo>
                  <a:lnTo>
                    <a:pt x="218313" y="0"/>
                  </a:lnTo>
                  <a:lnTo>
                    <a:pt x="218313" y="40577"/>
                  </a:lnTo>
                  <a:lnTo>
                    <a:pt x="50292" y="40577"/>
                  </a:lnTo>
                  <a:lnTo>
                    <a:pt x="50292" y="107252"/>
                  </a:lnTo>
                  <a:lnTo>
                    <a:pt x="211074" y="107252"/>
                  </a:lnTo>
                  <a:lnTo>
                    <a:pt x="211074" y="146876"/>
                  </a:lnTo>
                  <a:lnTo>
                    <a:pt x="50292" y="146876"/>
                  </a:lnTo>
                  <a:lnTo>
                    <a:pt x="50292" y="231838"/>
                  </a:lnTo>
                  <a:lnTo>
                    <a:pt x="218313" y="231838"/>
                  </a:lnTo>
                  <a:lnTo>
                    <a:pt x="218313" y="272225"/>
                  </a:lnTo>
                  <a:lnTo>
                    <a:pt x="0" y="272225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65CE06C4-07CB-E041-8800-A1A1EF8FBF21}"/>
                </a:ext>
              </a:extLst>
            </p:cNvPr>
            <p:cNvSpPr/>
            <p:nvPr/>
          </p:nvSpPr>
          <p:spPr>
            <a:xfrm>
              <a:off x="5328142" y="2664523"/>
              <a:ext cx="287273" cy="272033"/>
            </a:xfrm>
            <a:custGeom>
              <a:avLst/>
              <a:gdLst>
                <a:gd name="connsiteX0" fmla="*/ 168783 w 287273"/>
                <a:gd name="connsiteY0" fmla="*/ 272034 h 272033"/>
                <a:gd name="connsiteX1" fmla="*/ 118491 w 287273"/>
                <a:gd name="connsiteY1" fmla="*/ 272034 h 272033"/>
                <a:gd name="connsiteX2" fmla="*/ 118491 w 287273"/>
                <a:gd name="connsiteY2" fmla="*/ 41529 h 272033"/>
                <a:gd name="connsiteX3" fmla="*/ 0 w 287273"/>
                <a:gd name="connsiteY3" fmla="*/ 41529 h 272033"/>
                <a:gd name="connsiteX4" fmla="*/ 0 w 287273"/>
                <a:gd name="connsiteY4" fmla="*/ 0 h 272033"/>
                <a:gd name="connsiteX5" fmla="*/ 287274 w 287273"/>
                <a:gd name="connsiteY5" fmla="*/ 0 h 272033"/>
                <a:gd name="connsiteX6" fmla="*/ 287274 w 287273"/>
                <a:gd name="connsiteY6" fmla="*/ 41529 h 272033"/>
                <a:gd name="connsiteX7" fmla="*/ 168783 w 287273"/>
                <a:gd name="connsiteY7" fmla="*/ 41529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273" h="272033">
                  <a:moveTo>
                    <a:pt x="168783" y="272034"/>
                  </a:moveTo>
                  <a:lnTo>
                    <a:pt x="118491" y="272034"/>
                  </a:lnTo>
                  <a:lnTo>
                    <a:pt x="118491" y="41529"/>
                  </a:lnTo>
                  <a:lnTo>
                    <a:pt x="0" y="41529"/>
                  </a:lnTo>
                  <a:lnTo>
                    <a:pt x="0" y="0"/>
                  </a:lnTo>
                  <a:lnTo>
                    <a:pt x="287274" y="0"/>
                  </a:lnTo>
                  <a:lnTo>
                    <a:pt x="287274" y="41529"/>
                  </a:lnTo>
                  <a:lnTo>
                    <a:pt x="168783" y="41529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2AD62F2-DAC3-6A4B-9CAE-452FBC2AC3E5}"/>
                </a:ext>
              </a:extLst>
            </p:cNvPr>
            <p:cNvSpPr/>
            <p:nvPr/>
          </p:nvSpPr>
          <p:spPr>
            <a:xfrm>
              <a:off x="5656278" y="2664523"/>
              <a:ext cx="50291" cy="272033"/>
            </a:xfrm>
            <a:custGeom>
              <a:avLst/>
              <a:gdLst>
                <a:gd name="connsiteX0" fmla="*/ 50292 w 50291"/>
                <a:gd name="connsiteY0" fmla="*/ 272034 h 272033"/>
                <a:gd name="connsiteX1" fmla="*/ 0 w 50291"/>
                <a:gd name="connsiteY1" fmla="*/ 272034 h 272033"/>
                <a:gd name="connsiteX2" fmla="*/ 0 w 50291"/>
                <a:gd name="connsiteY2" fmla="*/ 0 h 272033"/>
                <a:gd name="connsiteX3" fmla="*/ 50292 w 50291"/>
                <a:gd name="connsiteY3" fmla="*/ 0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91" h="272033">
                  <a:moveTo>
                    <a:pt x="50292" y="272034"/>
                  </a:moveTo>
                  <a:lnTo>
                    <a:pt x="0" y="272034"/>
                  </a:lnTo>
                  <a:lnTo>
                    <a:pt x="0" y="0"/>
                  </a:lnTo>
                  <a:lnTo>
                    <a:pt x="50292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AA051713-72FD-3540-B13A-A8CB51A9E2F4}"/>
                </a:ext>
              </a:extLst>
            </p:cNvPr>
            <p:cNvSpPr/>
            <p:nvPr/>
          </p:nvSpPr>
          <p:spPr>
            <a:xfrm>
              <a:off x="5774578" y="2664523"/>
              <a:ext cx="286130" cy="272033"/>
            </a:xfrm>
            <a:custGeom>
              <a:avLst/>
              <a:gdLst>
                <a:gd name="connsiteX0" fmla="*/ 0 w 286130"/>
                <a:gd name="connsiteY0" fmla="*/ 0 h 272033"/>
                <a:gd name="connsiteX1" fmla="*/ 80391 w 286130"/>
                <a:gd name="connsiteY1" fmla="*/ 0 h 272033"/>
                <a:gd name="connsiteX2" fmla="*/ 230505 w 286130"/>
                <a:gd name="connsiteY2" fmla="*/ 229362 h 272033"/>
                <a:gd name="connsiteX3" fmla="*/ 237363 w 286130"/>
                <a:gd name="connsiteY3" fmla="*/ 229362 h 272033"/>
                <a:gd name="connsiteX4" fmla="*/ 237363 w 286130"/>
                <a:gd name="connsiteY4" fmla="*/ 0 h 272033"/>
                <a:gd name="connsiteX5" fmla="*/ 286131 w 286130"/>
                <a:gd name="connsiteY5" fmla="*/ 0 h 272033"/>
                <a:gd name="connsiteX6" fmla="*/ 286131 w 286130"/>
                <a:gd name="connsiteY6" fmla="*/ 272034 h 272033"/>
                <a:gd name="connsiteX7" fmla="*/ 205740 w 286130"/>
                <a:gd name="connsiteY7" fmla="*/ 272034 h 272033"/>
                <a:gd name="connsiteX8" fmla="*/ 55626 w 286130"/>
                <a:gd name="connsiteY8" fmla="*/ 42672 h 272033"/>
                <a:gd name="connsiteX9" fmla="*/ 48387 w 286130"/>
                <a:gd name="connsiteY9" fmla="*/ 42672 h 272033"/>
                <a:gd name="connsiteX10" fmla="*/ 48387 w 286130"/>
                <a:gd name="connsiteY10" fmla="*/ 272034 h 272033"/>
                <a:gd name="connsiteX11" fmla="*/ 0 w 286130"/>
                <a:gd name="connsiteY11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6130" h="272033">
                  <a:moveTo>
                    <a:pt x="0" y="0"/>
                  </a:moveTo>
                  <a:lnTo>
                    <a:pt x="80391" y="0"/>
                  </a:lnTo>
                  <a:lnTo>
                    <a:pt x="230505" y="229362"/>
                  </a:lnTo>
                  <a:lnTo>
                    <a:pt x="237363" y="229362"/>
                  </a:lnTo>
                  <a:lnTo>
                    <a:pt x="237363" y="0"/>
                  </a:lnTo>
                  <a:lnTo>
                    <a:pt x="286131" y="0"/>
                  </a:lnTo>
                  <a:lnTo>
                    <a:pt x="286131" y="272034"/>
                  </a:lnTo>
                  <a:lnTo>
                    <a:pt x="205740" y="272034"/>
                  </a:lnTo>
                  <a:lnTo>
                    <a:pt x="55626" y="42672"/>
                  </a:lnTo>
                  <a:lnTo>
                    <a:pt x="48387" y="42672"/>
                  </a:lnTo>
                  <a:lnTo>
                    <a:pt x="48387" y="272034"/>
                  </a:lnTo>
                  <a:lnTo>
                    <a:pt x="0" y="272034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A02AC3D1-FBE1-BD43-9564-E95E42C65423}"/>
                </a:ext>
              </a:extLst>
            </p:cNvPr>
            <p:cNvSpPr/>
            <p:nvPr/>
          </p:nvSpPr>
          <p:spPr>
            <a:xfrm>
              <a:off x="6115995" y="2659149"/>
              <a:ext cx="342722" cy="282183"/>
            </a:xfrm>
            <a:custGeom>
              <a:avLst/>
              <a:gdLst>
                <a:gd name="connsiteX0" fmla="*/ 11436 w 342722"/>
                <a:gd name="connsiteY0" fmla="*/ 85574 h 282183"/>
                <a:gd name="connsiteX1" fmla="*/ 42869 w 342722"/>
                <a:gd name="connsiteY1" fmla="*/ 40616 h 282183"/>
                <a:gd name="connsiteX2" fmla="*/ 90494 w 342722"/>
                <a:gd name="connsiteY2" fmla="*/ 10707 h 282183"/>
                <a:gd name="connsiteX3" fmla="*/ 150311 w 342722"/>
                <a:gd name="connsiteY3" fmla="*/ 39 h 282183"/>
                <a:gd name="connsiteX4" fmla="*/ 200984 w 342722"/>
                <a:gd name="connsiteY4" fmla="*/ 39 h 282183"/>
                <a:gd name="connsiteX5" fmla="*/ 271279 w 342722"/>
                <a:gd name="connsiteY5" fmla="*/ 14327 h 282183"/>
                <a:gd name="connsiteX6" fmla="*/ 322904 w 342722"/>
                <a:gd name="connsiteY6" fmla="*/ 54713 h 282183"/>
                <a:gd name="connsiteX7" fmla="*/ 286709 w 342722"/>
                <a:gd name="connsiteY7" fmla="*/ 87479 h 282183"/>
                <a:gd name="connsiteX8" fmla="*/ 252991 w 342722"/>
                <a:gd name="connsiteY8" fmla="*/ 56046 h 282183"/>
                <a:gd name="connsiteX9" fmla="*/ 202889 w 342722"/>
                <a:gd name="connsiteY9" fmla="*/ 44426 h 282183"/>
                <a:gd name="connsiteX10" fmla="*/ 152216 w 342722"/>
                <a:gd name="connsiteY10" fmla="*/ 44426 h 282183"/>
                <a:gd name="connsiteX11" fmla="*/ 100400 w 342722"/>
                <a:gd name="connsiteY11" fmla="*/ 56999 h 282183"/>
                <a:gd name="connsiteX12" fmla="*/ 65158 w 342722"/>
                <a:gd name="connsiteY12" fmla="*/ 91480 h 282183"/>
                <a:gd name="connsiteX13" fmla="*/ 65158 w 342722"/>
                <a:gd name="connsiteY13" fmla="*/ 190921 h 282183"/>
                <a:gd name="connsiteX14" fmla="*/ 100019 w 342722"/>
                <a:gd name="connsiteY14" fmla="*/ 225401 h 282183"/>
                <a:gd name="connsiteX15" fmla="*/ 150311 w 342722"/>
                <a:gd name="connsiteY15" fmla="*/ 237974 h 282183"/>
                <a:gd name="connsiteX16" fmla="*/ 200222 w 342722"/>
                <a:gd name="connsiteY16" fmla="*/ 237974 h 282183"/>
                <a:gd name="connsiteX17" fmla="*/ 261182 w 342722"/>
                <a:gd name="connsiteY17" fmla="*/ 218543 h 282183"/>
                <a:gd name="connsiteX18" fmla="*/ 293186 w 342722"/>
                <a:gd name="connsiteY18" fmla="*/ 167870 h 282183"/>
                <a:gd name="connsiteX19" fmla="*/ 141929 w 342722"/>
                <a:gd name="connsiteY19" fmla="*/ 167870 h 282183"/>
                <a:gd name="connsiteX20" fmla="*/ 141929 w 342722"/>
                <a:gd name="connsiteY20" fmla="*/ 128246 h 282183"/>
                <a:gd name="connsiteX21" fmla="*/ 342716 w 342722"/>
                <a:gd name="connsiteY21" fmla="*/ 128246 h 282183"/>
                <a:gd name="connsiteX22" fmla="*/ 342716 w 342722"/>
                <a:gd name="connsiteY22" fmla="*/ 141962 h 282183"/>
                <a:gd name="connsiteX23" fmla="*/ 332429 w 342722"/>
                <a:gd name="connsiteY23" fmla="*/ 197016 h 282183"/>
                <a:gd name="connsiteX24" fmla="*/ 302902 w 342722"/>
                <a:gd name="connsiteY24" fmla="*/ 241593 h 282183"/>
                <a:gd name="connsiteX25" fmla="*/ 257182 w 342722"/>
                <a:gd name="connsiteY25" fmla="*/ 271502 h 282183"/>
                <a:gd name="connsiteX26" fmla="*/ 198698 w 342722"/>
                <a:gd name="connsiteY26" fmla="*/ 282170 h 282183"/>
                <a:gd name="connsiteX27" fmla="*/ 148406 w 342722"/>
                <a:gd name="connsiteY27" fmla="*/ 282170 h 282183"/>
                <a:gd name="connsiteX28" fmla="*/ 89542 w 342722"/>
                <a:gd name="connsiteY28" fmla="*/ 271692 h 282183"/>
                <a:gd name="connsiteX29" fmla="*/ 42488 w 342722"/>
                <a:gd name="connsiteY29" fmla="*/ 241784 h 282183"/>
                <a:gd name="connsiteX30" fmla="*/ 11246 w 342722"/>
                <a:gd name="connsiteY30" fmla="*/ 197016 h 282183"/>
                <a:gd name="connsiteX31" fmla="*/ 6 w 342722"/>
                <a:gd name="connsiteY31" fmla="*/ 141390 h 282183"/>
                <a:gd name="connsiteX32" fmla="*/ 11436 w 342722"/>
                <a:gd name="connsiteY32" fmla="*/ 85574 h 28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42722" h="282183">
                  <a:moveTo>
                    <a:pt x="11436" y="85574"/>
                  </a:moveTo>
                  <a:cubicBezTo>
                    <a:pt x="18774" y="68621"/>
                    <a:pt x="29466" y="53328"/>
                    <a:pt x="42869" y="40616"/>
                  </a:cubicBezTo>
                  <a:cubicBezTo>
                    <a:pt x="56622" y="27611"/>
                    <a:pt x="72806" y="17447"/>
                    <a:pt x="90494" y="10707"/>
                  </a:cubicBezTo>
                  <a:cubicBezTo>
                    <a:pt x="109594" y="3457"/>
                    <a:pt x="129882" y="-161"/>
                    <a:pt x="150311" y="39"/>
                  </a:cubicBezTo>
                  <a:lnTo>
                    <a:pt x="200984" y="39"/>
                  </a:lnTo>
                  <a:cubicBezTo>
                    <a:pt x="225187" y="-494"/>
                    <a:pt x="249204" y="4388"/>
                    <a:pt x="271279" y="14327"/>
                  </a:cubicBezTo>
                  <a:cubicBezTo>
                    <a:pt x="291340" y="23678"/>
                    <a:pt x="308999" y="37492"/>
                    <a:pt x="322904" y="54713"/>
                  </a:cubicBezTo>
                  <a:lnTo>
                    <a:pt x="286709" y="87479"/>
                  </a:lnTo>
                  <a:cubicBezTo>
                    <a:pt x="278337" y="74295"/>
                    <a:pt x="266729" y="63474"/>
                    <a:pt x="252991" y="56046"/>
                  </a:cubicBezTo>
                  <a:cubicBezTo>
                    <a:pt x="237552" y="47971"/>
                    <a:pt x="220307" y="43972"/>
                    <a:pt x="202889" y="44426"/>
                  </a:cubicBezTo>
                  <a:lnTo>
                    <a:pt x="152216" y="44426"/>
                  </a:lnTo>
                  <a:cubicBezTo>
                    <a:pt x="134147" y="44059"/>
                    <a:pt x="116292" y="48391"/>
                    <a:pt x="100400" y="56999"/>
                  </a:cubicBezTo>
                  <a:cubicBezTo>
                    <a:pt x="85729" y="65065"/>
                    <a:pt x="73542" y="76988"/>
                    <a:pt x="65158" y="91480"/>
                  </a:cubicBezTo>
                  <a:cubicBezTo>
                    <a:pt x="48135" y="122441"/>
                    <a:pt x="48135" y="159959"/>
                    <a:pt x="65158" y="190921"/>
                  </a:cubicBezTo>
                  <a:cubicBezTo>
                    <a:pt x="73477" y="205331"/>
                    <a:pt x="85518" y="217240"/>
                    <a:pt x="100019" y="225401"/>
                  </a:cubicBezTo>
                  <a:cubicBezTo>
                    <a:pt x="115386" y="233939"/>
                    <a:pt x="132733" y="238276"/>
                    <a:pt x="150311" y="237974"/>
                  </a:cubicBezTo>
                  <a:lnTo>
                    <a:pt x="200222" y="237974"/>
                  </a:lnTo>
                  <a:cubicBezTo>
                    <a:pt x="222169" y="238680"/>
                    <a:pt x="243692" y="231820"/>
                    <a:pt x="261182" y="218543"/>
                  </a:cubicBezTo>
                  <a:cubicBezTo>
                    <a:pt x="277481" y="205944"/>
                    <a:pt x="288813" y="188001"/>
                    <a:pt x="293186" y="167870"/>
                  </a:cubicBezTo>
                  <a:lnTo>
                    <a:pt x="141929" y="167870"/>
                  </a:lnTo>
                  <a:lnTo>
                    <a:pt x="141929" y="128246"/>
                  </a:lnTo>
                  <a:lnTo>
                    <a:pt x="342716" y="128246"/>
                  </a:lnTo>
                  <a:lnTo>
                    <a:pt x="342716" y="141962"/>
                  </a:lnTo>
                  <a:cubicBezTo>
                    <a:pt x="342897" y="160808"/>
                    <a:pt x="339403" y="179508"/>
                    <a:pt x="332429" y="197016"/>
                  </a:cubicBezTo>
                  <a:cubicBezTo>
                    <a:pt x="325697" y="213717"/>
                    <a:pt x="315653" y="228880"/>
                    <a:pt x="302902" y="241593"/>
                  </a:cubicBezTo>
                  <a:cubicBezTo>
                    <a:pt x="289858" y="254573"/>
                    <a:pt x="274300" y="264751"/>
                    <a:pt x="257182" y="271502"/>
                  </a:cubicBezTo>
                  <a:cubicBezTo>
                    <a:pt x="238555" y="278786"/>
                    <a:pt x="218698" y="282408"/>
                    <a:pt x="198698" y="282170"/>
                  </a:cubicBezTo>
                  <a:lnTo>
                    <a:pt x="148406" y="282170"/>
                  </a:lnTo>
                  <a:cubicBezTo>
                    <a:pt x="128298" y="282435"/>
                    <a:pt x="108323" y="278880"/>
                    <a:pt x="89542" y="271692"/>
                  </a:cubicBezTo>
                  <a:cubicBezTo>
                    <a:pt x="72039" y="264923"/>
                    <a:pt x="56047" y="254759"/>
                    <a:pt x="42488" y="241784"/>
                  </a:cubicBezTo>
                  <a:cubicBezTo>
                    <a:pt x="29223" y="229068"/>
                    <a:pt x="18606" y="213853"/>
                    <a:pt x="11246" y="197016"/>
                  </a:cubicBezTo>
                  <a:cubicBezTo>
                    <a:pt x="3651" y="179464"/>
                    <a:pt x="-177" y="160514"/>
                    <a:pt x="6" y="141390"/>
                  </a:cubicBezTo>
                  <a:cubicBezTo>
                    <a:pt x="-104" y="122192"/>
                    <a:pt x="3789" y="103183"/>
                    <a:pt x="11436" y="85574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</p:grpSp>
      <p:grpSp>
        <p:nvGrpSpPr>
          <p:cNvPr id="128" name="Graphic 5">
            <a:extLst>
              <a:ext uri="{FF2B5EF4-FFF2-40B4-BE49-F238E27FC236}">
                <a16:creationId xmlns:a16="http://schemas.microsoft.com/office/drawing/2014/main" id="{C78F35F8-A90C-2442-A4E5-2391DF7951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262342" y="1715181"/>
            <a:ext cx="4619315" cy="514800"/>
            <a:chOff x="2479039" y="5822950"/>
            <a:chExt cx="5492750" cy="612140"/>
          </a:xfrm>
          <a:solidFill>
            <a:schemeClr val="bg1"/>
          </a:solidFill>
        </p:grpSpPr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6072D067-B322-1D49-A2A0-2A4AC731D92F}"/>
                </a:ext>
              </a:extLst>
            </p:cNvPr>
            <p:cNvSpPr/>
            <p:nvPr/>
          </p:nvSpPr>
          <p:spPr>
            <a:xfrm>
              <a:off x="5793740" y="5831840"/>
              <a:ext cx="735965" cy="594359"/>
            </a:xfrm>
            <a:custGeom>
              <a:avLst/>
              <a:gdLst>
                <a:gd name="connsiteX0" fmla="*/ 372745 w 735965"/>
                <a:gd name="connsiteY0" fmla="*/ 93980 h 594359"/>
                <a:gd name="connsiteX1" fmla="*/ 619125 w 735965"/>
                <a:gd name="connsiteY1" fmla="*/ 594360 h 594359"/>
                <a:gd name="connsiteX2" fmla="*/ 735965 w 735965"/>
                <a:gd name="connsiteY2" fmla="*/ 594360 h 594359"/>
                <a:gd name="connsiteX3" fmla="*/ 431800 w 735965"/>
                <a:gd name="connsiteY3" fmla="*/ 0 h 594359"/>
                <a:gd name="connsiteX4" fmla="*/ 304165 w 735965"/>
                <a:gd name="connsiteY4" fmla="*/ 0 h 594359"/>
                <a:gd name="connsiteX5" fmla="*/ 0 w 735965"/>
                <a:gd name="connsiteY5" fmla="*/ 594360 h 594359"/>
                <a:gd name="connsiteX6" fmla="*/ 113030 w 735965"/>
                <a:gd name="connsiteY6" fmla="*/ 594360 h 594359"/>
                <a:gd name="connsiteX7" fmla="*/ 181610 w 735965"/>
                <a:gd name="connsiteY7" fmla="*/ 454025 h 594359"/>
                <a:gd name="connsiteX8" fmla="*/ 483870 w 735965"/>
                <a:gd name="connsiteY8" fmla="*/ 454025 h 594359"/>
                <a:gd name="connsiteX9" fmla="*/ 440690 w 735965"/>
                <a:gd name="connsiteY9" fmla="*/ 365760 h 594359"/>
                <a:gd name="connsiteX10" fmla="*/ 224790 w 735965"/>
                <a:gd name="connsiteY10" fmla="*/ 365760 h 594359"/>
                <a:gd name="connsiteX11" fmla="*/ 361950 w 735965"/>
                <a:gd name="connsiteY11" fmla="*/ 93980 h 59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5965" h="594359">
                  <a:moveTo>
                    <a:pt x="372745" y="93980"/>
                  </a:moveTo>
                  <a:lnTo>
                    <a:pt x="619125" y="594360"/>
                  </a:lnTo>
                  <a:lnTo>
                    <a:pt x="735965" y="594360"/>
                  </a:lnTo>
                  <a:lnTo>
                    <a:pt x="431800" y="0"/>
                  </a:lnTo>
                  <a:lnTo>
                    <a:pt x="304165" y="0"/>
                  </a:lnTo>
                  <a:lnTo>
                    <a:pt x="0" y="594360"/>
                  </a:lnTo>
                  <a:lnTo>
                    <a:pt x="113030" y="594360"/>
                  </a:lnTo>
                  <a:lnTo>
                    <a:pt x="181610" y="454025"/>
                  </a:lnTo>
                  <a:lnTo>
                    <a:pt x="483870" y="454025"/>
                  </a:lnTo>
                  <a:lnTo>
                    <a:pt x="440690" y="365760"/>
                  </a:lnTo>
                  <a:lnTo>
                    <a:pt x="224790" y="365760"/>
                  </a:lnTo>
                  <a:lnTo>
                    <a:pt x="361950" y="9398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F734F55F-384B-6746-8D13-822707D186C3}"/>
                </a:ext>
              </a:extLst>
            </p:cNvPr>
            <p:cNvSpPr/>
            <p:nvPr/>
          </p:nvSpPr>
          <p:spPr>
            <a:xfrm>
              <a:off x="6614159" y="5831840"/>
              <a:ext cx="635634" cy="593089"/>
            </a:xfrm>
            <a:custGeom>
              <a:avLst/>
              <a:gdLst>
                <a:gd name="connsiteX0" fmla="*/ 0 w 635634"/>
                <a:gd name="connsiteY0" fmla="*/ 0 h 593089"/>
                <a:gd name="connsiteX1" fmla="*/ 297180 w 635634"/>
                <a:gd name="connsiteY1" fmla="*/ 0 h 593089"/>
                <a:gd name="connsiteX2" fmla="*/ 433705 w 635634"/>
                <a:gd name="connsiteY2" fmla="*/ 21590 h 593089"/>
                <a:gd name="connsiteX3" fmla="*/ 539750 w 635634"/>
                <a:gd name="connsiteY3" fmla="*/ 84455 h 593089"/>
                <a:gd name="connsiteX4" fmla="*/ 610235 w 635634"/>
                <a:gd name="connsiteY4" fmla="*/ 179705 h 593089"/>
                <a:gd name="connsiteX5" fmla="*/ 635635 w 635634"/>
                <a:gd name="connsiteY5" fmla="*/ 296545 h 593089"/>
                <a:gd name="connsiteX6" fmla="*/ 610235 w 635634"/>
                <a:gd name="connsiteY6" fmla="*/ 413385 h 593089"/>
                <a:gd name="connsiteX7" fmla="*/ 539750 w 635634"/>
                <a:gd name="connsiteY7" fmla="*/ 508635 h 593089"/>
                <a:gd name="connsiteX8" fmla="*/ 433705 w 635634"/>
                <a:gd name="connsiteY8" fmla="*/ 571500 h 593089"/>
                <a:gd name="connsiteX9" fmla="*/ 297180 w 635634"/>
                <a:gd name="connsiteY9" fmla="*/ 593090 h 593089"/>
                <a:gd name="connsiteX10" fmla="*/ 0 w 635634"/>
                <a:gd name="connsiteY10" fmla="*/ 593090 h 593089"/>
                <a:gd name="connsiteX11" fmla="*/ 0 w 635634"/>
                <a:gd name="connsiteY11" fmla="*/ 0 h 593089"/>
                <a:gd name="connsiteX12" fmla="*/ 297180 w 635634"/>
                <a:gd name="connsiteY12" fmla="*/ 506095 h 593089"/>
                <a:gd name="connsiteX13" fmla="*/ 414020 w 635634"/>
                <a:gd name="connsiteY13" fmla="*/ 478790 h 593089"/>
                <a:gd name="connsiteX14" fmla="*/ 491490 w 635634"/>
                <a:gd name="connsiteY14" fmla="*/ 405130 h 593089"/>
                <a:gd name="connsiteX15" fmla="*/ 520065 w 635634"/>
                <a:gd name="connsiteY15" fmla="*/ 297180 h 593089"/>
                <a:gd name="connsiteX16" fmla="*/ 491490 w 635634"/>
                <a:gd name="connsiteY16" fmla="*/ 189230 h 593089"/>
                <a:gd name="connsiteX17" fmla="*/ 414020 w 635634"/>
                <a:gd name="connsiteY17" fmla="*/ 115570 h 593089"/>
                <a:gd name="connsiteX18" fmla="*/ 297180 w 635634"/>
                <a:gd name="connsiteY18" fmla="*/ 88265 h 593089"/>
                <a:gd name="connsiteX19" fmla="*/ 109855 w 635634"/>
                <a:gd name="connsiteY19" fmla="*/ 88265 h 593089"/>
                <a:gd name="connsiteX20" fmla="*/ 109855 w 635634"/>
                <a:gd name="connsiteY20" fmla="*/ 504190 h 593089"/>
                <a:gd name="connsiteX21" fmla="*/ 297180 w 635634"/>
                <a:gd name="connsiteY21" fmla="*/ 504190 h 593089"/>
                <a:gd name="connsiteX22" fmla="*/ 297180 w 635634"/>
                <a:gd name="connsiteY22" fmla="*/ 506095 h 59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5634" h="593089">
                  <a:moveTo>
                    <a:pt x="0" y="0"/>
                  </a:moveTo>
                  <a:lnTo>
                    <a:pt x="297180" y="0"/>
                  </a:lnTo>
                  <a:cubicBezTo>
                    <a:pt x="347345" y="0"/>
                    <a:pt x="392430" y="6985"/>
                    <a:pt x="433705" y="21590"/>
                  </a:cubicBezTo>
                  <a:cubicBezTo>
                    <a:pt x="474980" y="36195"/>
                    <a:pt x="509270" y="57785"/>
                    <a:pt x="539750" y="84455"/>
                  </a:cubicBezTo>
                  <a:cubicBezTo>
                    <a:pt x="568325" y="111760"/>
                    <a:pt x="591820" y="144145"/>
                    <a:pt x="610235" y="179705"/>
                  </a:cubicBezTo>
                  <a:cubicBezTo>
                    <a:pt x="626745" y="215900"/>
                    <a:pt x="635635" y="255270"/>
                    <a:pt x="635635" y="296545"/>
                  </a:cubicBezTo>
                  <a:cubicBezTo>
                    <a:pt x="635635" y="337820"/>
                    <a:pt x="626745" y="377825"/>
                    <a:pt x="610235" y="413385"/>
                  </a:cubicBezTo>
                  <a:cubicBezTo>
                    <a:pt x="593725" y="449580"/>
                    <a:pt x="570865" y="481965"/>
                    <a:pt x="539750" y="508635"/>
                  </a:cubicBezTo>
                  <a:cubicBezTo>
                    <a:pt x="511175" y="535940"/>
                    <a:pt x="474980" y="557530"/>
                    <a:pt x="433705" y="571500"/>
                  </a:cubicBezTo>
                  <a:cubicBezTo>
                    <a:pt x="392430" y="585470"/>
                    <a:pt x="347345" y="593090"/>
                    <a:pt x="297180" y="593090"/>
                  </a:cubicBezTo>
                  <a:lnTo>
                    <a:pt x="0" y="593090"/>
                  </a:lnTo>
                  <a:lnTo>
                    <a:pt x="0" y="0"/>
                  </a:lnTo>
                  <a:close/>
                  <a:moveTo>
                    <a:pt x="297180" y="506095"/>
                  </a:moveTo>
                  <a:cubicBezTo>
                    <a:pt x="342265" y="506095"/>
                    <a:pt x="381635" y="497205"/>
                    <a:pt x="414020" y="478790"/>
                  </a:cubicBezTo>
                  <a:cubicBezTo>
                    <a:pt x="446405" y="461010"/>
                    <a:pt x="473710" y="435610"/>
                    <a:pt x="491490" y="405130"/>
                  </a:cubicBezTo>
                  <a:cubicBezTo>
                    <a:pt x="509270" y="374650"/>
                    <a:pt x="520065" y="338455"/>
                    <a:pt x="520065" y="297180"/>
                  </a:cubicBezTo>
                  <a:cubicBezTo>
                    <a:pt x="520065" y="255905"/>
                    <a:pt x="511175" y="219710"/>
                    <a:pt x="491490" y="189230"/>
                  </a:cubicBezTo>
                  <a:cubicBezTo>
                    <a:pt x="473710" y="158750"/>
                    <a:pt x="446405" y="133350"/>
                    <a:pt x="414020" y="115570"/>
                  </a:cubicBezTo>
                  <a:cubicBezTo>
                    <a:pt x="381635" y="97790"/>
                    <a:pt x="342265" y="88265"/>
                    <a:pt x="297180" y="88265"/>
                  </a:cubicBezTo>
                  <a:lnTo>
                    <a:pt x="109855" y="88265"/>
                  </a:lnTo>
                  <a:lnTo>
                    <a:pt x="109855" y="504190"/>
                  </a:lnTo>
                  <a:lnTo>
                    <a:pt x="297180" y="504190"/>
                  </a:lnTo>
                  <a:lnTo>
                    <a:pt x="297180" y="50609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4305BA89-8038-4A48-A8C4-D3F34A69693D}"/>
                </a:ext>
              </a:extLst>
            </p:cNvPr>
            <p:cNvSpPr/>
            <p:nvPr/>
          </p:nvSpPr>
          <p:spPr>
            <a:xfrm>
              <a:off x="4305300" y="5831840"/>
              <a:ext cx="685800" cy="594359"/>
            </a:xfrm>
            <a:custGeom>
              <a:avLst/>
              <a:gdLst>
                <a:gd name="connsiteX0" fmla="*/ 415290 w 685800"/>
                <a:gd name="connsiteY0" fmla="*/ 353060 h 594359"/>
                <a:gd name="connsiteX1" fmla="*/ 397510 w 685800"/>
                <a:gd name="connsiteY1" fmla="*/ 353060 h 594359"/>
                <a:gd name="connsiteX2" fmla="*/ 397510 w 685800"/>
                <a:gd name="connsiteY2" fmla="*/ 594360 h 594359"/>
                <a:gd name="connsiteX3" fmla="*/ 287655 w 685800"/>
                <a:gd name="connsiteY3" fmla="*/ 594360 h 594359"/>
                <a:gd name="connsiteX4" fmla="*/ 287655 w 685800"/>
                <a:gd name="connsiteY4" fmla="*/ 353060 h 594359"/>
                <a:gd name="connsiteX5" fmla="*/ 269875 w 685800"/>
                <a:gd name="connsiteY5" fmla="*/ 353060 h 594359"/>
                <a:gd name="connsiteX6" fmla="*/ 0 w 685800"/>
                <a:gd name="connsiteY6" fmla="*/ 0 h 594359"/>
                <a:gd name="connsiteX7" fmla="*/ 136525 w 685800"/>
                <a:gd name="connsiteY7" fmla="*/ 0 h 594359"/>
                <a:gd name="connsiteX8" fmla="*/ 339725 w 685800"/>
                <a:gd name="connsiteY8" fmla="*/ 277495 h 594359"/>
                <a:gd name="connsiteX9" fmla="*/ 352425 w 685800"/>
                <a:gd name="connsiteY9" fmla="*/ 277495 h 594359"/>
                <a:gd name="connsiteX10" fmla="*/ 555625 w 685800"/>
                <a:gd name="connsiteY10" fmla="*/ 0 h 594359"/>
                <a:gd name="connsiteX11" fmla="*/ 685800 w 685800"/>
                <a:gd name="connsiteY11" fmla="*/ 0 h 594359"/>
                <a:gd name="connsiteX12" fmla="*/ 415290 w 685800"/>
                <a:gd name="connsiteY12" fmla="*/ 353060 h 59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5800" h="594359">
                  <a:moveTo>
                    <a:pt x="415290" y="353060"/>
                  </a:moveTo>
                  <a:lnTo>
                    <a:pt x="397510" y="353060"/>
                  </a:lnTo>
                  <a:lnTo>
                    <a:pt x="397510" y="594360"/>
                  </a:lnTo>
                  <a:lnTo>
                    <a:pt x="287655" y="594360"/>
                  </a:lnTo>
                  <a:lnTo>
                    <a:pt x="287655" y="353060"/>
                  </a:lnTo>
                  <a:lnTo>
                    <a:pt x="269875" y="353060"/>
                  </a:lnTo>
                  <a:lnTo>
                    <a:pt x="0" y="0"/>
                  </a:lnTo>
                  <a:lnTo>
                    <a:pt x="136525" y="0"/>
                  </a:lnTo>
                  <a:lnTo>
                    <a:pt x="339725" y="277495"/>
                  </a:lnTo>
                  <a:lnTo>
                    <a:pt x="352425" y="277495"/>
                  </a:lnTo>
                  <a:lnTo>
                    <a:pt x="555625" y="0"/>
                  </a:lnTo>
                  <a:lnTo>
                    <a:pt x="685800" y="0"/>
                  </a:lnTo>
                  <a:lnTo>
                    <a:pt x="415290" y="35306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A7B9968F-BC04-E449-8B96-E9C69D07CB48}"/>
                </a:ext>
              </a:extLst>
            </p:cNvPr>
            <p:cNvSpPr/>
            <p:nvPr/>
          </p:nvSpPr>
          <p:spPr>
            <a:xfrm>
              <a:off x="3383279" y="5831840"/>
              <a:ext cx="858520" cy="594359"/>
            </a:xfrm>
            <a:custGeom>
              <a:avLst/>
              <a:gdLst>
                <a:gd name="connsiteX0" fmla="*/ 543560 w 858520"/>
                <a:gd name="connsiteY0" fmla="*/ 280670 h 594359"/>
                <a:gd name="connsiteX1" fmla="*/ 835025 w 858520"/>
                <a:gd name="connsiteY1" fmla="*/ 0 h 594359"/>
                <a:gd name="connsiteX2" fmla="*/ 691515 w 858520"/>
                <a:gd name="connsiteY2" fmla="*/ 0 h 594359"/>
                <a:gd name="connsiteX3" fmla="*/ 452120 w 858520"/>
                <a:gd name="connsiteY3" fmla="*/ 232410 h 594359"/>
                <a:gd name="connsiteX4" fmla="*/ 410210 w 858520"/>
                <a:gd name="connsiteY4" fmla="*/ 232410 h 594359"/>
                <a:gd name="connsiteX5" fmla="*/ 172720 w 858520"/>
                <a:gd name="connsiteY5" fmla="*/ 0 h 594359"/>
                <a:gd name="connsiteX6" fmla="*/ 19685 w 858520"/>
                <a:gd name="connsiteY6" fmla="*/ 0 h 594359"/>
                <a:gd name="connsiteX7" fmla="*/ 313055 w 858520"/>
                <a:gd name="connsiteY7" fmla="*/ 280670 h 594359"/>
                <a:gd name="connsiteX8" fmla="*/ 0 w 858520"/>
                <a:gd name="connsiteY8" fmla="*/ 594360 h 594359"/>
                <a:gd name="connsiteX9" fmla="*/ 144145 w 858520"/>
                <a:gd name="connsiteY9" fmla="*/ 594360 h 594359"/>
                <a:gd name="connsiteX10" fmla="*/ 407035 w 858520"/>
                <a:gd name="connsiteY10" fmla="*/ 334645 h 594359"/>
                <a:gd name="connsiteX11" fmla="*/ 446405 w 858520"/>
                <a:gd name="connsiteY11" fmla="*/ 334645 h 594359"/>
                <a:gd name="connsiteX12" fmla="*/ 707390 w 858520"/>
                <a:gd name="connsiteY12" fmla="*/ 594360 h 594359"/>
                <a:gd name="connsiteX13" fmla="*/ 858520 w 858520"/>
                <a:gd name="connsiteY13" fmla="*/ 594360 h 59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8520" h="594359">
                  <a:moveTo>
                    <a:pt x="543560" y="280670"/>
                  </a:moveTo>
                  <a:lnTo>
                    <a:pt x="835025" y="0"/>
                  </a:lnTo>
                  <a:lnTo>
                    <a:pt x="691515" y="0"/>
                  </a:lnTo>
                  <a:lnTo>
                    <a:pt x="452120" y="232410"/>
                  </a:lnTo>
                  <a:lnTo>
                    <a:pt x="410210" y="232410"/>
                  </a:lnTo>
                  <a:lnTo>
                    <a:pt x="172720" y="0"/>
                  </a:lnTo>
                  <a:lnTo>
                    <a:pt x="19685" y="0"/>
                  </a:lnTo>
                  <a:lnTo>
                    <a:pt x="313055" y="280670"/>
                  </a:lnTo>
                  <a:lnTo>
                    <a:pt x="0" y="594360"/>
                  </a:lnTo>
                  <a:lnTo>
                    <a:pt x="144145" y="594360"/>
                  </a:lnTo>
                  <a:lnTo>
                    <a:pt x="407035" y="334645"/>
                  </a:lnTo>
                  <a:lnTo>
                    <a:pt x="446405" y="334645"/>
                  </a:lnTo>
                  <a:lnTo>
                    <a:pt x="707390" y="594360"/>
                  </a:lnTo>
                  <a:lnTo>
                    <a:pt x="858520" y="59436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5103B186-C776-B742-A229-1640708C48CB}"/>
                </a:ext>
              </a:extLst>
            </p:cNvPr>
            <p:cNvSpPr/>
            <p:nvPr/>
          </p:nvSpPr>
          <p:spPr>
            <a:xfrm>
              <a:off x="2479039" y="5822950"/>
              <a:ext cx="881380" cy="612140"/>
            </a:xfrm>
            <a:custGeom>
              <a:avLst/>
              <a:gdLst>
                <a:gd name="connsiteX0" fmla="*/ 200660 w 881380"/>
                <a:gd name="connsiteY0" fmla="*/ 23495 h 612140"/>
                <a:gd name="connsiteX1" fmla="*/ 202565 w 881380"/>
                <a:gd name="connsiteY1" fmla="*/ 23495 h 612140"/>
                <a:gd name="connsiteX2" fmla="*/ 335915 w 881380"/>
                <a:gd name="connsiteY2" fmla="*/ 0 h 612140"/>
                <a:gd name="connsiteX3" fmla="*/ 548005 w 881380"/>
                <a:gd name="connsiteY3" fmla="*/ 0 h 612140"/>
                <a:gd name="connsiteX4" fmla="*/ 681355 w 881380"/>
                <a:gd name="connsiteY4" fmla="*/ 23495 h 612140"/>
                <a:gd name="connsiteX5" fmla="*/ 787400 w 881380"/>
                <a:gd name="connsiteY5" fmla="*/ 88265 h 612140"/>
                <a:gd name="connsiteX6" fmla="*/ 855980 w 881380"/>
                <a:gd name="connsiteY6" fmla="*/ 185420 h 612140"/>
                <a:gd name="connsiteX7" fmla="*/ 881380 w 881380"/>
                <a:gd name="connsiteY7" fmla="*/ 306070 h 612140"/>
                <a:gd name="connsiteX8" fmla="*/ 855980 w 881380"/>
                <a:gd name="connsiteY8" fmla="*/ 426720 h 612140"/>
                <a:gd name="connsiteX9" fmla="*/ 789305 w 881380"/>
                <a:gd name="connsiteY9" fmla="*/ 521970 h 612140"/>
                <a:gd name="connsiteX10" fmla="*/ 713740 w 881380"/>
                <a:gd name="connsiteY10" fmla="*/ 446405 h 612140"/>
                <a:gd name="connsiteX11" fmla="*/ 749935 w 881380"/>
                <a:gd name="connsiteY11" fmla="*/ 390525 h 612140"/>
                <a:gd name="connsiteX12" fmla="*/ 766445 w 881380"/>
                <a:gd name="connsiteY12" fmla="*/ 306070 h 612140"/>
                <a:gd name="connsiteX13" fmla="*/ 749935 w 881380"/>
                <a:gd name="connsiteY13" fmla="*/ 221615 h 612140"/>
                <a:gd name="connsiteX14" fmla="*/ 704850 w 881380"/>
                <a:gd name="connsiteY14" fmla="*/ 154940 h 612140"/>
                <a:gd name="connsiteX15" fmla="*/ 634365 w 881380"/>
                <a:gd name="connsiteY15" fmla="*/ 111760 h 612140"/>
                <a:gd name="connsiteX16" fmla="*/ 546100 w 881380"/>
                <a:gd name="connsiteY16" fmla="*/ 95250 h 612140"/>
                <a:gd name="connsiteX17" fmla="*/ 337185 w 881380"/>
                <a:gd name="connsiteY17" fmla="*/ 95250 h 612140"/>
                <a:gd name="connsiteX18" fmla="*/ 279400 w 881380"/>
                <a:gd name="connsiteY18" fmla="*/ 100965 h 612140"/>
                <a:gd name="connsiteX19" fmla="*/ 200660 w 881380"/>
                <a:gd name="connsiteY19" fmla="*/ 23495 h 612140"/>
                <a:gd name="connsiteX20" fmla="*/ 619760 w 881380"/>
                <a:gd name="connsiteY20" fmla="*/ 506095 h 612140"/>
                <a:gd name="connsiteX21" fmla="*/ 544195 w 881380"/>
                <a:gd name="connsiteY21" fmla="*/ 516890 h 612140"/>
                <a:gd name="connsiteX22" fmla="*/ 335280 w 881380"/>
                <a:gd name="connsiteY22" fmla="*/ 516890 h 612140"/>
                <a:gd name="connsiteX23" fmla="*/ 245110 w 881380"/>
                <a:gd name="connsiteY23" fmla="*/ 500380 h 612140"/>
                <a:gd name="connsiteX24" fmla="*/ 174625 w 881380"/>
                <a:gd name="connsiteY24" fmla="*/ 457200 h 612140"/>
                <a:gd name="connsiteX25" fmla="*/ 129540 w 881380"/>
                <a:gd name="connsiteY25" fmla="*/ 390525 h 612140"/>
                <a:gd name="connsiteX26" fmla="*/ 113030 w 881380"/>
                <a:gd name="connsiteY26" fmla="*/ 306070 h 612140"/>
                <a:gd name="connsiteX27" fmla="*/ 129540 w 881380"/>
                <a:gd name="connsiteY27" fmla="*/ 221615 h 612140"/>
                <a:gd name="connsiteX28" fmla="*/ 174625 w 881380"/>
                <a:gd name="connsiteY28" fmla="*/ 154940 h 612140"/>
                <a:gd name="connsiteX29" fmla="*/ 178435 w 881380"/>
                <a:gd name="connsiteY29" fmla="*/ 151130 h 612140"/>
                <a:gd name="connsiteX30" fmla="*/ 102870 w 881380"/>
                <a:gd name="connsiteY30" fmla="*/ 79375 h 612140"/>
                <a:gd name="connsiteX31" fmla="*/ 93980 w 881380"/>
                <a:gd name="connsiteY31" fmla="*/ 88265 h 612140"/>
                <a:gd name="connsiteX32" fmla="*/ 25400 w 881380"/>
                <a:gd name="connsiteY32" fmla="*/ 185420 h 612140"/>
                <a:gd name="connsiteX33" fmla="*/ 0 w 881380"/>
                <a:gd name="connsiteY33" fmla="*/ 306070 h 612140"/>
                <a:gd name="connsiteX34" fmla="*/ 25400 w 881380"/>
                <a:gd name="connsiteY34" fmla="*/ 426720 h 612140"/>
                <a:gd name="connsiteX35" fmla="*/ 93980 w 881380"/>
                <a:gd name="connsiteY35" fmla="*/ 523875 h 612140"/>
                <a:gd name="connsiteX36" fmla="*/ 200025 w 881380"/>
                <a:gd name="connsiteY36" fmla="*/ 588645 h 612140"/>
                <a:gd name="connsiteX37" fmla="*/ 333375 w 881380"/>
                <a:gd name="connsiteY37" fmla="*/ 612140 h 612140"/>
                <a:gd name="connsiteX38" fmla="*/ 545465 w 881380"/>
                <a:gd name="connsiteY38" fmla="*/ 612140 h 612140"/>
                <a:gd name="connsiteX39" fmla="*/ 678815 w 881380"/>
                <a:gd name="connsiteY39" fmla="*/ 588645 h 612140"/>
                <a:gd name="connsiteX40" fmla="*/ 695325 w 881380"/>
                <a:gd name="connsiteY40" fmla="*/ 581660 h 612140"/>
                <a:gd name="connsiteX41" fmla="*/ 619760 w 881380"/>
                <a:gd name="connsiteY41" fmla="*/ 506095 h 61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81380" h="612140">
                  <a:moveTo>
                    <a:pt x="200660" y="23495"/>
                  </a:moveTo>
                  <a:lnTo>
                    <a:pt x="202565" y="23495"/>
                  </a:lnTo>
                  <a:cubicBezTo>
                    <a:pt x="243840" y="6985"/>
                    <a:pt x="287020" y="0"/>
                    <a:pt x="335915" y="0"/>
                  </a:cubicBezTo>
                  <a:lnTo>
                    <a:pt x="548005" y="0"/>
                  </a:lnTo>
                  <a:cubicBezTo>
                    <a:pt x="596900" y="0"/>
                    <a:pt x="641350" y="6985"/>
                    <a:pt x="681355" y="23495"/>
                  </a:cubicBezTo>
                  <a:cubicBezTo>
                    <a:pt x="722630" y="40005"/>
                    <a:pt x="756920" y="61595"/>
                    <a:pt x="787400" y="88265"/>
                  </a:cubicBezTo>
                  <a:cubicBezTo>
                    <a:pt x="815975" y="115570"/>
                    <a:pt x="839470" y="147955"/>
                    <a:pt x="855980" y="185420"/>
                  </a:cubicBezTo>
                  <a:cubicBezTo>
                    <a:pt x="872490" y="223520"/>
                    <a:pt x="881380" y="262890"/>
                    <a:pt x="881380" y="306070"/>
                  </a:cubicBezTo>
                  <a:cubicBezTo>
                    <a:pt x="881380" y="349250"/>
                    <a:pt x="872490" y="388620"/>
                    <a:pt x="855980" y="426720"/>
                  </a:cubicBezTo>
                  <a:cubicBezTo>
                    <a:pt x="839470" y="462915"/>
                    <a:pt x="817880" y="495300"/>
                    <a:pt x="789305" y="521970"/>
                  </a:cubicBezTo>
                  <a:lnTo>
                    <a:pt x="713740" y="446405"/>
                  </a:lnTo>
                  <a:cubicBezTo>
                    <a:pt x="728345" y="429895"/>
                    <a:pt x="741045" y="410210"/>
                    <a:pt x="749935" y="390525"/>
                  </a:cubicBezTo>
                  <a:cubicBezTo>
                    <a:pt x="760730" y="365125"/>
                    <a:pt x="766445" y="336550"/>
                    <a:pt x="766445" y="306070"/>
                  </a:cubicBezTo>
                  <a:cubicBezTo>
                    <a:pt x="766445" y="275590"/>
                    <a:pt x="760730" y="246380"/>
                    <a:pt x="749935" y="221615"/>
                  </a:cubicBezTo>
                  <a:cubicBezTo>
                    <a:pt x="739140" y="196215"/>
                    <a:pt x="724535" y="172720"/>
                    <a:pt x="704850" y="154940"/>
                  </a:cubicBezTo>
                  <a:cubicBezTo>
                    <a:pt x="685165" y="137160"/>
                    <a:pt x="661670" y="120650"/>
                    <a:pt x="634365" y="111760"/>
                  </a:cubicBezTo>
                  <a:cubicBezTo>
                    <a:pt x="607060" y="100965"/>
                    <a:pt x="578485" y="95250"/>
                    <a:pt x="546100" y="95250"/>
                  </a:cubicBezTo>
                  <a:lnTo>
                    <a:pt x="337185" y="95250"/>
                  </a:lnTo>
                  <a:cubicBezTo>
                    <a:pt x="317500" y="95250"/>
                    <a:pt x="297815" y="97155"/>
                    <a:pt x="279400" y="100965"/>
                  </a:cubicBezTo>
                  <a:lnTo>
                    <a:pt x="200660" y="23495"/>
                  </a:lnTo>
                  <a:close/>
                  <a:moveTo>
                    <a:pt x="619760" y="506095"/>
                  </a:moveTo>
                  <a:cubicBezTo>
                    <a:pt x="596265" y="513080"/>
                    <a:pt x="570865" y="516890"/>
                    <a:pt x="544195" y="516890"/>
                  </a:cubicBezTo>
                  <a:lnTo>
                    <a:pt x="335280" y="516890"/>
                  </a:lnTo>
                  <a:cubicBezTo>
                    <a:pt x="302895" y="516890"/>
                    <a:pt x="272415" y="511175"/>
                    <a:pt x="245110" y="500380"/>
                  </a:cubicBezTo>
                  <a:cubicBezTo>
                    <a:pt x="217805" y="489585"/>
                    <a:pt x="194945" y="474980"/>
                    <a:pt x="174625" y="457200"/>
                  </a:cubicBezTo>
                  <a:cubicBezTo>
                    <a:pt x="154305" y="439420"/>
                    <a:pt x="140335" y="415925"/>
                    <a:pt x="129540" y="390525"/>
                  </a:cubicBezTo>
                  <a:cubicBezTo>
                    <a:pt x="118745" y="365125"/>
                    <a:pt x="113030" y="336550"/>
                    <a:pt x="113030" y="306070"/>
                  </a:cubicBezTo>
                  <a:cubicBezTo>
                    <a:pt x="113030" y="275590"/>
                    <a:pt x="118745" y="246380"/>
                    <a:pt x="129540" y="221615"/>
                  </a:cubicBezTo>
                  <a:cubicBezTo>
                    <a:pt x="140335" y="196215"/>
                    <a:pt x="154940" y="172720"/>
                    <a:pt x="174625" y="154940"/>
                  </a:cubicBezTo>
                  <a:cubicBezTo>
                    <a:pt x="176530" y="153035"/>
                    <a:pt x="176530" y="153035"/>
                    <a:pt x="178435" y="151130"/>
                  </a:cubicBezTo>
                  <a:lnTo>
                    <a:pt x="102870" y="79375"/>
                  </a:lnTo>
                  <a:cubicBezTo>
                    <a:pt x="99060" y="83185"/>
                    <a:pt x="95885" y="85090"/>
                    <a:pt x="93980" y="88265"/>
                  </a:cubicBezTo>
                  <a:cubicBezTo>
                    <a:pt x="65405" y="115570"/>
                    <a:pt x="41910" y="147955"/>
                    <a:pt x="25400" y="185420"/>
                  </a:cubicBezTo>
                  <a:cubicBezTo>
                    <a:pt x="8890" y="223520"/>
                    <a:pt x="0" y="262890"/>
                    <a:pt x="0" y="306070"/>
                  </a:cubicBezTo>
                  <a:cubicBezTo>
                    <a:pt x="0" y="349250"/>
                    <a:pt x="8890" y="388620"/>
                    <a:pt x="25400" y="426720"/>
                  </a:cubicBezTo>
                  <a:cubicBezTo>
                    <a:pt x="41910" y="464820"/>
                    <a:pt x="64770" y="497205"/>
                    <a:pt x="93980" y="523875"/>
                  </a:cubicBezTo>
                  <a:cubicBezTo>
                    <a:pt x="122555" y="551180"/>
                    <a:pt x="158750" y="572770"/>
                    <a:pt x="200025" y="588645"/>
                  </a:cubicBezTo>
                  <a:cubicBezTo>
                    <a:pt x="241300" y="605155"/>
                    <a:pt x="284480" y="612140"/>
                    <a:pt x="333375" y="612140"/>
                  </a:cubicBezTo>
                  <a:lnTo>
                    <a:pt x="545465" y="612140"/>
                  </a:lnTo>
                  <a:cubicBezTo>
                    <a:pt x="594360" y="612140"/>
                    <a:pt x="638810" y="605155"/>
                    <a:pt x="678815" y="588645"/>
                  </a:cubicBezTo>
                  <a:cubicBezTo>
                    <a:pt x="684530" y="586740"/>
                    <a:pt x="689610" y="582930"/>
                    <a:pt x="695325" y="581660"/>
                  </a:cubicBezTo>
                  <a:lnTo>
                    <a:pt x="619760" y="50609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6B2CA5CC-43FA-B943-B0FB-946D6B23D695}"/>
                </a:ext>
              </a:extLst>
            </p:cNvPr>
            <p:cNvSpPr/>
            <p:nvPr/>
          </p:nvSpPr>
          <p:spPr>
            <a:xfrm>
              <a:off x="5068570" y="5831840"/>
              <a:ext cx="629920" cy="593725"/>
            </a:xfrm>
            <a:custGeom>
              <a:avLst/>
              <a:gdLst>
                <a:gd name="connsiteX0" fmla="*/ 1270 w 629920"/>
                <a:gd name="connsiteY0" fmla="*/ 0 h 593725"/>
                <a:gd name="connsiteX1" fmla="*/ 177800 w 629920"/>
                <a:gd name="connsiteY1" fmla="*/ 0 h 593725"/>
                <a:gd name="connsiteX2" fmla="*/ 509270 w 629920"/>
                <a:gd name="connsiteY2" fmla="*/ 500380 h 593725"/>
                <a:gd name="connsiteX3" fmla="*/ 525780 w 629920"/>
                <a:gd name="connsiteY3" fmla="*/ 500380 h 593725"/>
                <a:gd name="connsiteX4" fmla="*/ 525780 w 629920"/>
                <a:gd name="connsiteY4" fmla="*/ 0 h 593725"/>
                <a:gd name="connsiteX5" fmla="*/ 629920 w 629920"/>
                <a:gd name="connsiteY5" fmla="*/ 0 h 593725"/>
                <a:gd name="connsiteX6" fmla="*/ 629920 w 629920"/>
                <a:gd name="connsiteY6" fmla="*/ 593725 h 593725"/>
                <a:gd name="connsiteX7" fmla="*/ 455295 w 629920"/>
                <a:gd name="connsiteY7" fmla="*/ 593725 h 593725"/>
                <a:gd name="connsiteX8" fmla="*/ 122555 w 629920"/>
                <a:gd name="connsiteY8" fmla="*/ 93345 h 593725"/>
                <a:gd name="connsiteX9" fmla="*/ 106045 w 629920"/>
                <a:gd name="connsiteY9" fmla="*/ 93345 h 593725"/>
                <a:gd name="connsiteX10" fmla="*/ 106045 w 629920"/>
                <a:gd name="connsiteY10" fmla="*/ 593725 h 593725"/>
                <a:gd name="connsiteX11" fmla="*/ 0 w 629920"/>
                <a:gd name="connsiteY11" fmla="*/ 593725 h 593725"/>
                <a:gd name="connsiteX12" fmla="*/ 0 w 629920"/>
                <a:gd name="connsiteY12" fmla="*/ 0 h 593725"/>
                <a:gd name="connsiteX13" fmla="*/ 1270 w 629920"/>
                <a:gd name="connsiteY13" fmla="*/ 0 h 5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9920" h="593725">
                  <a:moveTo>
                    <a:pt x="1270" y="0"/>
                  </a:moveTo>
                  <a:lnTo>
                    <a:pt x="177800" y="0"/>
                  </a:lnTo>
                  <a:lnTo>
                    <a:pt x="509270" y="500380"/>
                  </a:lnTo>
                  <a:lnTo>
                    <a:pt x="525780" y="500380"/>
                  </a:lnTo>
                  <a:lnTo>
                    <a:pt x="525780" y="0"/>
                  </a:lnTo>
                  <a:lnTo>
                    <a:pt x="629920" y="0"/>
                  </a:lnTo>
                  <a:lnTo>
                    <a:pt x="629920" y="593725"/>
                  </a:lnTo>
                  <a:lnTo>
                    <a:pt x="455295" y="593725"/>
                  </a:lnTo>
                  <a:lnTo>
                    <a:pt x="122555" y="93345"/>
                  </a:lnTo>
                  <a:lnTo>
                    <a:pt x="106045" y="93345"/>
                  </a:lnTo>
                  <a:lnTo>
                    <a:pt x="106045" y="593725"/>
                  </a:lnTo>
                  <a:lnTo>
                    <a:pt x="0" y="593725"/>
                  </a:lnTo>
                  <a:lnTo>
                    <a:pt x="0" y="0"/>
                  </a:lnTo>
                  <a:lnTo>
                    <a:pt x="127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C131ED5F-32DD-2D4A-9C9C-E8BA499177FD}"/>
                </a:ext>
              </a:extLst>
            </p:cNvPr>
            <p:cNvSpPr/>
            <p:nvPr/>
          </p:nvSpPr>
          <p:spPr>
            <a:xfrm>
              <a:off x="7350759" y="5831840"/>
              <a:ext cx="621030" cy="592454"/>
            </a:xfrm>
            <a:custGeom>
              <a:avLst/>
              <a:gdLst>
                <a:gd name="connsiteX0" fmla="*/ 0 w 621030"/>
                <a:gd name="connsiteY0" fmla="*/ 0 h 592454"/>
                <a:gd name="connsiteX1" fmla="*/ 621030 w 621030"/>
                <a:gd name="connsiteY1" fmla="*/ 0 h 592454"/>
                <a:gd name="connsiteX2" fmla="*/ 621030 w 621030"/>
                <a:gd name="connsiteY2" fmla="*/ 88265 h 592454"/>
                <a:gd name="connsiteX3" fmla="*/ 113665 w 621030"/>
                <a:gd name="connsiteY3" fmla="*/ 88265 h 592454"/>
                <a:gd name="connsiteX4" fmla="*/ 113665 w 621030"/>
                <a:gd name="connsiteY4" fmla="*/ 232410 h 592454"/>
                <a:gd name="connsiteX5" fmla="*/ 605155 w 621030"/>
                <a:gd name="connsiteY5" fmla="*/ 232410 h 592454"/>
                <a:gd name="connsiteX6" fmla="*/ 605155 w 621030"/>
                <a:gd name="connsiteY6" fmla="*/ 320675 h 592454"/>
                <a:gd name="connsiteX7" fmla="*/ 113665 w 621030"/>
                <a:gd name="connsiteY7" fmla="*/ 320675 h 592454"/>
                <a:gd name="connsiteX8" fmla="*/ 113665 w 621030"/>
                <a:gd name="connsiteY8" fmla="*/ 504190 h 592454"/>
                <a:gd name="connsiteX9" fmla="*/ 621030 w 621030"/>
                <a:gd name="connsiteY9" fmla="*/ 504190 h 592454"/>
                <a:gd name="connsiteX10" fmla="*/ 621030 w 621030"/>
                <a:gd name="connsiteY10" fmla="*/ 592455 h 592454"/>
                <a:gd name="connsiteX11" fmla="*/ 0 w 621030"/>
                <a:gd name="connsiteY11" fmla="*/ 592455 h 592454"/>
                <a:gd name="connsiteX12" fmla="*/ 0 w 621030"/>
                <a:gd name="connsiteY12" fmla="*/ 0 h 59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030" h="592454">
                  <a:moveTo>
                    <a:pt x="0" y="0"/>
                  </a:moveTo>
                  <a:lnTo>
                    <a:pt x="621030" y="0"/>
                  </a:lnTo>
                  <a:lnTo>
                    <a:pt x="621030" y="88265"/>
                  </a:lnTo>
                  <a:lnTo>
                    <a:pt x="113665" y="88265"/>
                  </a:lnTo>
                  <a:lnTo>
                    <a:pt x="113665" y="232410"/>
                  </a:lnTo>
                  <a:lnTo>
                    <a:pt x="605155" y="232410"/>
                  </a:lnTo>
                  <a:lnTo>
                    <a:pt x="605155" y="320675"/>
                  </a:lnTo>
                  <a:lnTo>
                    <a:pt x="113665" y="320675"/>
                  </a:lnTo>
                  <a:lnTo>
                    <a:pt x="113665" y="504190"/>
                  </a:lnTo>
                  <a:lnTo>
                    <a:pt x="621030" y="504190"/>
                  </a:lnTo>
                  <a:lnTo>
                    <a:pt x="621030" y="592455"/>
                  </a:lnTo>
                  <a:lnTo>
                    <a:pt x="0" y="5924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636512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Centred"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1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6736" y="4409058"/>
            <a:ext cx="978793" cy="1080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5827727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38029904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gradFill flip="none" rotWithShape="1"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2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13135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04388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grpSp>
        <p:nvGrpSpPr>
          <p:cNvPr id="16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7079808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16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38436119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Centred"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1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6736" y="4409058"/>
            <a:ext cx="978793" cy="1080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3416866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87619409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2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6571193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grpSp>
        <p:nvGrpSpPr>
          <p:cNvPr id="16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1764944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16" name="Graphic 5">
            <a:extLst>
              <a:ext uri="{FF2B5EF4-FFF2-40B4-BE49-F238E27FC236}">
                <a16:creationId xmlns:a16="http://schemas.microsoft.com/office/drawing/2014/main" id="{20736E03-24B3-1A41-9C7F-C8476312B8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6417" y="4773686"/>
            <a:ext cx="880914" cy="97200"/>
            <a:chOff x="9560559" y="3686175"/>
            <a:chExt cx="1099184" cy="121284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7820A43-B175-E44E-AF7E-D86326849655}"/>
                </a:ext>
              </a:extLst>
            </p:cNvPr>
            <p:cNvSpPr/>
            <p:nvPr/>
          </p:nvSpPr>
          <p:spPr>
            <a:xfrm>
              <a:off x="10224134" y="3687445"/>
              <a:ext cx="147320" cy="118745"/>
            </a:xfrm>
            <a:custGeom>
              <a:avLst/>
              <a:gdLst>
                <a:gd name="connsiteX0" fmla="*/ 74295 w 147320"/>
                <a:gd name="connsiteY0" fmla="*/ 19050 h 118745"/>
                <a:gd name="connsiteX1" fmla="*/ 123825 w 147320"/>
                <a:gd name="connsiteY1" fmla="*/ 118745 h 118745"/>
                <a:gd name="connsiteX2" fmla="*/ 147320 w 147320"/>
                <a:gd name="connsiteY2" fmla="*/ 118745 h 118745"/>
                <a:gd name="connsiteX3" fmla="*/ 86360 w 147320"/>
                <a:gd name="connsiteY3" fmla="*/ 0 h 118745"/>
                <a:gd name="connsiteX4" fmla="*/ 60960 w 147320"/>
                <a:gd name="connsiteY4" fmla="*/ 0 h 118745"/>
                <a:gd name="connsiteX5" fmla="*/ 0 w 147320"/>
                <a:gd name="connsiteY5" fmla="*/ 118745 h 118745"/>
                <a:gd name="connsiteX6" fmla="*/ 22860 w 147320"/>
                <a:gd name="connsiteY6" fmla="*/ 118745 h 118745"/>
                <a:gd name="connsiteX7" fmla="*/ 36195 w 147320"/>
                <a:gd name="connsiteY7" fmla="*/ 90805 h 118745"/>
                <a:gd name="connsiteX8" fmla="*/ 96520 w 147320"/>
                <a:gd name="connsiteY8" fmla="*/ 90805 h 118745"/>
                <a:gd name="connsiteX9" fmla="*/ 88265 w 147320"/>
                <a:gd name="connsiteY9" fmla="*/ 73025 h 118745"/>
                <a:gd name="connsiteX10" fmla="*/ 45085 w 147320"/>
                <a:gd name="connsiteY10" fmla="*/ 73025 h 118745"/>
                <a:gd name="connsiteX11" fmla="*/ 72390 w 147320"/>
                <a:gd name="connsiteY11" fmla="*/ 1905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" h="118745">
                  <a:moveTo>
                    <a:pt x="74295" y="19050"/>
                  </a:moveTo>
                  <a:lnTo>
                    <a:pt x="123825" y="118745"/>
                  </a:lnTo>
                  <a:lnTo>
                    <a:pt x="147320" y="118745"/>
                  </a:lnTo>
                  <a:lnTo>
                    <a:pt x="86360" y="0"/>
                  </a:lnTo>
                  <a:lnTo>
                    <a:pt x="60960" y="0"/>
                  </a:lnTo>
                  <a:lnTo>
                    <a:pt x="0" y="118745"/>
                  </a:lnTo>
                  <a:lnTo>
                    <a:pt x="22860" y="118745"/>
                  </a:lnTo>
                  <a:lnTo>
                    <a:pt x="36195" y="90805"/>
                  </a:lnTo>
                  <a:lnTo>
                    <a:pt x="96520" y="90805"/>
                  </a:lnTo>
                  <a:lnTo>
                    <a:pt x="88265" y="73025"/>
                  </a:lnTo>
                  <a:lnTo>
                    <a:pt x="45085" y="73025"/>
                  </a:lnTo>
                  <a:lnTo>
                    <a:pt x="72390" y="1905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9A1FBCFB-FF0D-274A-BD0F-817E5ED99542}"/>
                </a:ext>
              </a:extLst>
            </p:cNvPr>
            <p:cNvSpPr/>
            <p:nvPr/>
          </p:nvSpPr>
          <p:spPr>
            <a:xfrm>
              <a:off x="10387965" y="3687445"/>
              <a:ext cx="127000" cy="119379"/>
            </a:xfrm>
            <a:custGeom>
              <a:avLst/>
              <a:gdLst>
                <a:gd name="connsiteX0" fmla="*/ 0 w 127000"/>
                <a:gd name="connsiteY0" fmla="*/ 0 h 119379"/>
                <a:gd name="connsiteX1" fmla="*/ 59690 w 127000"/>
                <a:gd name="connsiteY1" fmla="*/ 0 h 119379"/>
                <a:gd name="connsiteX2" fmla="*/ 86995 w 127000"/>
                <a:gd name="connsiteY2" fmla="*/ 4445 h 119379"/>
                <a:gd name="connsiteX3" fmla="*/ 107950 w 127000"/>
                <a:gd name="connsiteY3" fmla="*/ 17145 h 119379"/>
                <a:gd name="connsiteX4" fmla="*/ 121920 w 127000"/>
                <a:gd name="connsiteY4" fmla="*/ 36195 h 119379"/>
                <a:gd name="connsiteX5" fmla="*/ 127000 w 127000"/>
                <a:gd name="connsiteY5" fmla="*/ 59690 h 119379"/>
                <a:gd name="connsiteX6" fmla="*/ 121920 w 127000"/>
                <a:gd name="connsiteY6" fmla="*/ 83185 h 119379"/>
                <a:gd name="connsiteX7" fmla="*/ 107950 w 127000"/>
                <a:gd name="connsiteY7" fmla="*/ 102235 h 119379"/>
                <a:gd name="connsiteX8" fmla="*/ 86995 w 127000"/>
                <a:gd name="connsiteY8" fmla="*/ 114935 h 119379"/>
                <a:gd name="connsiteX9" fmla="*/ 59690 w 127000"/>
                <a:gd name="connsiteY9" fmla="*/ 119380 h 119379"/>
                <a:gd name="connsiteX10" fmla="*/ 0 w 127000"/>
                <a:gd name="connsiteY10" fmla="*/ 119380 h 119379"/>
                <a:gd name="connsiteX11" fmla="*/ 0 w 127000"/>
                <a:gd name="connsiteY11" fmla="*/ 0 h 119379"/>
                <a:gd name="connsiteX12" fmla="*/ 59690 w 127000"/>
                <a:gd name="connsiteY12" fmla="*/ 101600 h 119379"/>
                <a:gd name="connsiteX13" fmla="*/ 83185 w 127000"/>
                <a:gd name="connsiteY13" fmla="*/ 95885 h 119379"/>
                <a:gd name="connsiteX14" fmla="*/ 98425 w 127000"/>
                <a:gd name="connsiteY14" fmla="*/ 81280 h 119379"/>
                <a:gd name="connsiteX15" fmla="*/ 104140 w 127000"/>
                <a:gd name="connsiteY15" fmla="*/ 59690 h 119379"/>
                <a:gd name="connsiteX16" fmla="*/ 98425 w 127000"/>
                <a:gd name="connsiteY16" fmla="*/ 38100 h 119379"/>
                <a:gd name="connsiteX17" fmla="*/ 83185 w 127000"/>
                <a:gd name="connsiteY17" fmla="*/ 23495 h 119379"/>
                <a:gd name="connsiteX18" fmla="*/ 59690 w 127000"/>
                <a:gd name="connsiteY18" fmla="*/ 17780 h 119379"/>
                <a:gd name="connsiteX19" fmla="*/ 22225 w 127000"/>
                <a:gd name="connsiteY19" fmla="*/ 17780 h 119379"/>
                <a:gd name="connsiteX20" fmla="*/ 22225 w 127000"/>
                <a:gd name="connsiteY20" fmla="*/ 100965 h 119379"/>
                <a:gd name="connsiteX21" fmla="*/ 59690 w 127000"/>
                <a:gd name="connsiteY21" fmla="*/ 101600 h 119379"/>
                <a:gd name="connsiteX22" fmla="*/ 59690 w 127000"/>
                <a:gd name="connsiteY22" fmla="*/ 101600 h 11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000" h="119379">
                  <a:moveTo>
                    <a:pt x="0" y="0"/>
                  </a:moveTo>
                  <a:lnTo>
                    <a:pt x="59690" y="0"/>
                  </a:lnTo>
                  <a:cubicBezTo>
                    <a:pt x="69850" y="0"/>
                    <a:pt x="78740" y="1270"/>
                    <a:pt x="86995" y="4445"/>
                  </a:cubicBezTo>
                  <a:cubicBezTo>
                    <a:pt x="95250" y="7620"/>
                    <a:pt x="102235" y="11430"/>
                    <a:pt x="107950" y="17145"/>
                  </a:cubicBezTo>
                  <a:cubicBezTo>
                    <a:pt x="113665" y="22860"/>
                    <a:pt x="118110" y="29210"/>
                    <a:pt x="121920" y="36195"/>
                  </a:cubicBezTo>
                  <a:cubicBezTo>
                    <a:pt x="125095" y="43180"/>
                    <a:pt x="127000" y="51435"/>
                    <a:pt x="127000" y="59690"/>
                  </a:cubicBezTo>
                  <a:cubicBezTo>
                    <a:pt x="127000" y="67945"/>
                    <a:pt x="125095" y="76200"/>
                    <a:pt x="121920" y="83185"/>
                  </a:cubicBezTo>
                  <a:cubicBezTo>
                    <a:pt x="118745" y="90170"/>
                    <a:pt x="114300" y="97155"/>
                    <a:pt x="107950" y="102235"/>
                  </a:cubicBezTo>
                  <a:cubicBezTo>
                    <a:pt x="102235" y="107950"/>
                    <a:pt x="95250" y="111760"/>
                    <a:pt x="86995" y="114935"/>
                  </a:cubicBezTo>
                  <a:cubicBezTo>
                    <a:pt x="78740" y="118110"/>
                    <a:pt x="69850" y="119380"/>
                    <a:pt x="59690" y="119380"/>
                  </a:cubicBezTo>
                  <a:lnTo>
                    <a:pt x="0" y="119380"/>
                  </a:lnTo>
                  <a:lnTo>
                    <a:pt x="0" y="0"/>
                  </a:lnTo>
                  <a:close/>
                  <a:moveTo>
                    <a:pt x="59690" y="101600"/>
                  </a:moveTo>
                  <a:cubicBezTo>
                    <a:pt x="68580" y="101600"/>
                    <a:pt x="76835" y="99695"/>
                    <a:pt x="83185" y="95885"/>
                  </a:cubicBezTo>
                  <a:cubicBezTo>
                    <a:pt x="89535" y="92075"/>
                    <a:pt x="95250" y="86995"/>
                    <a:pt x="98425" y="81280"/>
                  </a:cubicBezTo>
                  <a:cubicBezTo>
                    <a:pt x="102235" y="74930"/>
                    <a:pt x="104140" y="67945"/>
                    <a:pt x="104140" y="59690"/>
                  </a:cubicBezTo>
                  <a:cubicBezTo>
                    <a:pt x="104140" y="51435"/>
                    <a:pt x="102235" y="44450"/>
                    <a:pt x="98425" y="38100"/>
                  </a:cubicBezTo>
                  <a:cubicBezTo>
                    <a:pt x="94615" y="31750"/>
                    <a:pt x="89535" y="26670"/>
                    <a:pt x="83185" y="23495"/>
                  </a:cubicBezTo>
                  <a:cubicBezTo>
                    <a:pt x="76835" y="19685"/>
                    <a:pt x="68580" y="17780"/>
                    <a:pt x="59690" y="17780"/>
                  </a:cubicBezTo>
                  <a:lnTo>
                    <a:pt x="22225" y="17780"/>
                  </a:lnTo>
                  <a:lnTo>
                    <a:pt x="22225" y="100965"/>
                  </a:lnTo>
                  <a:lnTo>
                    <a:pt x="59690" y="101600"/>
                  </a:lnTo>
                  <a:lnTo>
                    <a:pt x="59690" y="10160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808307A-E742-0B4A-8011-56BA6C49EFAA}"/>
                </a:ext>
              </a:extLst>
            </p:cNvPr>
            <p:cNvSpPr/>
            <p:nvPr/>
          </p:nvSpPr>
          <p:spPr>
            <a:xfrm>
              <a:off x="9925684" y="3687445"/>
              <a:ext cx="137159" cy="118745"/>
            </a:xfrm>
            <a:custGeom>
              <a:avLst/>
              <a:gdLst>
                <a:gd name="connsiteX0" fmla="*/ 83820 w 137159"/>
                <a:gd name="connsiteY0" fmla="*/ 70485 h 118745"/>
                <a:gd name="connsiteX1" fmla="*/ 80010 w 137159"/>
                <a:gd name="connsiteY1" fmla="*/ 70485 h 118745"/>
                <a:gd name="connsiteX2" fmla="*/ 80010 w 137159"/>
                <a:gd name="connsiteY2" fmla="*/ 118745 h 118745"/>
                <a:gd name="connsiteX3" fmla="*/ 57785 w 137159"/>
                <a:gd name="connsiteY3" fmla="*/ 118745 h 118745"/>
                <a:gd name="connsiteX4" fmla="*/ 57785 w 137159"/>
                <a:gd name="connsiteY4" fmla="*/ 70485 h 118745"/>
                <a:gd name="connsiteX5" fmla="*/ 53975 w 137159"/>
                <a:gd name="connsiteY5" fmla="*/ 70485 h 118745"/>
                <a:gd name="connsiteX6" fmla="*/ 0 w 137159"/>
                <a:gd name="connsiteY6" fmla="*/ 0 h 118745"/>
                <a:gd name="connsiteX7" fmla="*/ 27305 w 137159"/>
                <a:gd name="connsiteY7" fmla="*/ 0 h 118745"/>
                <a:gd name="connsiteX8" fmla="*/ 67945 w 137159"/>
                <a:gd name="connsiteY8" fmla="*/ 55245 h 118745"/>
                <a:gd name="connsiteX9" fmla="*/ 70485 w 137159"/>
                <a:gd name="connsiteY9" fmla="*/ 55245 h 118745"/>
                <a:gd name="connsiteX10" fmla="*/ 111125 w 137159"/>
                <a:gd name="connsiteY10" fmla="*/ 0 h 118745"/>
                <a:gd name="connsiteX11" fmla="*/ 137160 w 137159"/>
                <a:gd name="connsiteY11" fmla="*/ 0 h 118745"/>
                <a:gd name="connsiteX12" fmla="*/ 83820 w 137159"/>
                <a:gd name="connsiteY12" fmla="*/ 7048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59" h="118745">
                  <a:moveTo>
                    <a:pt x="83820" y="70485"/>
                  </a:moveTo>
                  <a:lnTo>
                    <a:pt x="80010" y="70485"/>
                  </a:lnTo>
                  <a:lnTo>
                    <a:pt x="80010" y="118745"/>
                  </a:lnTo>
                  <a:lnTo>
                    <a:pt x="57785" y="118745"/>
                  </a:lnTo>
                  <a:lnTo>
                    <a:pt x="57785" y="70485"/>
                  </a:lnTo>
                  <a:lnTo>
                    <a:pt x="53975" y="70485"/>
                  </a:lnTo>
                  <a:lnTo>
                    <a:pt x="0" y="0"/>
                  </a:lnTo>
                  <a:lnTo>
                    <a:pt x="27305" y="0"/>
                  </a:lnTo>
                  <a:lnTo>
                    <a:pt x="67945" y="55245"/>
                  </a:lnTo>
                  <a:lnTo>
                    <a:pt x="70485" y="55245"/>
                  </a:lnTo>
                  <a:lnTo>
                    <a:pt x="111125" y="0"/>
                  </a:lnTo>
                  <a:lnTo>
                    <a:pt x="137160" y="0"/>
                  </a:lnTo>
                  <a:lnTo>
                    <a:pt x="83820" y="7048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D8DA8F7-9BEF-AD4D-9F34-2D68C3451842}"/>
                </a:ext>
              </a:extLst>
            </p:cNvPr>
            <p:cNvSpPr/>
            <p:nvPr/>
          </p:nvSpPr>
          <p:spPr>
            <a:xfrm>
              <a:off x="9742169" y="3687445"/>
              <a:ext cx="171450" cy="118745"/>
            </a:xfrm>
            <a:custGeom>
              <a:avLst/>
              <a:gdLst>
                <a:gd name="connsiteX0" fmla="*/ 108586 w 171450"/>
                <a:gd name="connsiteY0" fmla="*/ 56515 h 118745"/>
                <a:gd name="connsiteX1" fmla="*/ 167005 w 171450"/>
                <a:gd name="connsiteY1" fmla="*/ 0 h 118745"/>
                <a:gd name="connsiteX2" fmla="*/ 137795 w 171450"/>
                <a:gd name="connsiteY2" fmla="*/ 0 h 118745"/>
                <a:gd name="connsiteX3" fmla="*/ 90170 w 171450"/>
                <a:gd name="connsiteY3" fmla="*/ 46355 h 118745"/>
                <a:gd name="connsiteX4" fmla="*/ 81915 w 171450"/>
                <a:gd name="connsiteY4" fmla="*/ 46355 h 118745"/>
                <a:gd name="connsiteX5" fmla="*/ 34290 w 171450"/>
                <a:gd name="connsiteY5" fmla="*/ 0 h 118745"/>
                <a:gd name="connsiteX6" fmla="*/ 3811 w 171450"/>
                <a:gd name="connsiteY6" fmla="*/ 0 h 118745"/>
                <a:gd name="connsiteX7" fmla="*/ 62230 w 171450"/>
                <a:gd name="connsiteY7" fmla="*/ 56515 h 118745"/>
                <a:gd name="connsiteX8" fmla="*/ 0 w 171450"/>
                <a:gd name="connsiteY8" fmla="*/ 118745 h 118745"/>
                <a:gd name="connsiteX9" fmla="*/ 28575 w 171450"/>
                <a:gd name="connsiteY9" fmla="*/ 118745 h 118745"/>
                <a:gd name="connsiteX10" fmla="*/ 81280 w 171450"/>
                <a:gd name="connsiteY10" fmla="*/ 67310 h 118745"/>
                <a:gd name="connsiteX11" fmla="*/ 88900 w 171450"/>
                <a:gd name="connsiteY11" fmla="*/ 67310 h 118745"/>
                <a:gd name="connsiteX12" fmla="*/ 140970 w 171450"/>
                <a:gd name="connsiteY12" fmla="*/ 118745 h 118745"/>
                <a:gd name="connsiteX13" fmla="*/ 171450 w 171450"/>
                <a:gd name="connsiteY13" fmla="*/ 118745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450" h="118745">
                  <a:moveTo>
                    <a:pt x="108586" y="56515"/>
                  </a:moveTo>
                  <a:lnTo>
                    <a:pt x="167005" y="0"/>
                  </a:lnTo>
                  <a:lnTo>
                    <a:pt x="137795" y="0"/>
                  </a:lnTo>
                  <a:lnTo>
                    <a:pt x="90170" y="46355"/>
                  </a:lnTo>
                  <a:lnTo>
                    <a:pt x="81915" y="46355"/>
                  </a:lnTo>
                  <a:lnTo>
                    <a:pt x="34290" y="0"/>
                  </a:lnTo>
                  <a:lnTo>
                    <a:pt x="3811" y="0"/>
                  </a:lnTo>
                  <a:lnTo>
                    <a:pt x="62230" y="56515"/>
                  </a:lnTo>
                  <a:lnTo>
                    <a:pt x="0" y="118745"/>
                  </a:lnTo>
                  <a:lnTo>
                    <a:pt x="28575" y="118745"/>
                  </a:lnTo>
                  <a:lnTo>
                    <a:pt x="81280" y="67310"/>
                  </a:lnTo>
                  <a:lnTo>
                    <a:pt x="88900" y="67310"/>
                  </a:lnTo>
                  <a:lnTo>
                    <a:pt x="140970" y="118745"/>
                  </a:lnTo>
                  <a:lnTo>
                    <a:pt x="171450" y="11874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1E8E530-E910-F344-ADE1-C1881380952E}"/>
                </a:ext>
              </a:extLst>
            </p:cNvPr>
            <p:cNvSpPr/>
            <p:nvPr/>
          </p:nvSpPr>
          <p:spPr>
            <a:xfrm>
              <a:off x="9560559" y="3686175"/>
              <a:ext cx="177165" cy="121284"/>
            </a:xfrm>
            <a:custGeom>
              <a:avLst/>
              <a:gdLst>
                <a:gd name="connsiteX0" fmla="*/ 40640 w 177165"/>
                <a:gd name="connsiteY0" fmla="*/ 4445 h 121284"/>
                <a:gd name="connsiteX1" fmla="*/ 40640 w 177165"/>
                <a:gd name="connsiteY1" fmla="*/ 4445 h 121284"/>
                <a:gd name="connsiteX2" fmla="*/ 67945 w 177165"/>
                <a:gd name="connsiteY2" fmla="*/ 0 h 121284"/>
                <a:gd name="connsiteX3" fmla="*/ 110490 w 177165"/>
                <a:gd name="connsiteY3" fmla="*/ 0 h 121284"/>
                <a:gd name="connsiteX4" fmla="*/ 137160 w 177165"/>
                <a:gd name="connsiteY4" fmla="*/ 4445 h 121284"/>
                <a:gd name="connsiteX5" fmla="*/ 158115 w 177165"/>
                <a:gd name="connsiteY5" fmla="*/ 17145 h 121284"/>
                <a:gd name="connsiteX6" fmla="*/ 172085 w 177165"/>
                <a:gd name="connsiteY6" fmla="*/ 36830 h 121284"/>
                <a:gd name="connsiteX7" fmla="*/ 177165 w 177165"/>
                <a:gd name="connsiteY7" fmla="*/ 60960 h 121284"/>
                <a:gd name="connsiteX8" fmla="*/ 172085 w 177165"/>
                <a:gd name="connsiteY8" fmla="*/ 85090 h 121284"/>
                <a:gd name="connsiteX9" fmla="*/ 158750 w 177165"/>
                <a:gd name="connsiteY9" fmla="*/ 104140 h 121284"/>
                <a:gd name="connsiteX10" fmla="*/ 143510 w 177165"/>
                <a:gd name="connsiteY10" fmla="*/ 88900 h 121284"/>
                <a:gd name="connsiteX11" fmla="*/ 150495 w 177165"/>
                <a:gd name="connsiteY11" fmla="*/ 77470 h 121284"/>
                <a:gd name="connsiteX12" fmla="*/ 153670 w 177165"/>
                <a:gd name="connsiteY12" fmla="*/ 60325 h 121284"/>
                <a:gd name="connsiteX13" fmla="*/ 150495 w 177165"/>
                <a:gd name="connsiteY13" fmla="*/ 43180 h 121284"/>
                <a:gd name="connsiteX14" fmla="*/ 141605 w 177165"/>
                <a:gd name="connsiteY14" fmla="*/ 29845 h 121284"/>
                <a:gd name="connsiteX15" fmla="*/ 127635 w 177165"/>
                <a:gd name="connsiteY15" fmla="*/ 20955 h 121284"/>
                <a:gd name="connsiteX16" fmla="*/ 109855 w 177165"/>
                <a:gd name="connsiteY16" fmla="*/ 17780 h 121284"/>
                <a:gd name="connsiteX17" fmla="*/ 67945 w 177165"/>
                <a:gd name="connsiteY17" fmla="*/ 17780 h 121284"/>
                <a:gd name="connsiteX18" fmla="*/ 56515 w 177165"/>
                <a:gd name="connsiteY18" fmla="*/ 19050 h 121284"/>
                <a:gd name="connsiteX19" fmla="*/ 40640 w 177165"/>
                <a:gd name="connsiteY19" fmla="*/ 4445 h 121284"/>
                <a:gd name="connsiteX20" fmla="*/ 124460 w 177165"/>
                <a:gd name="connsiteY20" fmla="*/ 100965 h 121284"/>
                <a:gd name="connsiteX21" fmla="*/ 109220 w 177165"/>
                <a:gd name="connsiteY21" fmla="*/ 102870 h 121284"/>
                <a:gd name="connsiteX22" fmla="*/ 67310 w 177165"/>
                <a:gd name="connsiteY22" fmla="*/ 102870 h 121284"/>
                <a:gd name="connsiteX23" fmla="*/ 49530 w 177165"/>
                <a:gd name="connsiteY23" fmla="*/ 99695 h 121284"/>
                <a:gd name="connsiteX24" fmla="*/ 35560 w 177165"/>
                <a:gd name="connsiteY24" fmla="*/ 90805 h 121284"/>
                <a:gd name="connsiteX25" fmla="*/ 26670 w 177165"/>
                <a:gd name="connsiteY25" fmla="*/ 77470 h 121284"/>
                <a:gd name="connsiteX26" fmla="*/ 23495 w 177165"/>
                <a:gd name="connsiteY26" fmla="*/ 60325 h 121284"/>
                <a:gd name="connsiteX27" fmla="*/ 26670 w 177165"/>
                <a:gd name="connsiteY27" fmla="*/ 43180 h 121284"/>
                <a:gd name="connsiteX28" fmla="*/ 35560 w 177165"/>
                <a:gd name="connsiteY28" fmla="*/ 29845 h 121284"/>
                <a:gd name="connsiteX29" fmla="*/ 36195 w 177165"/>
                <a:gd name="connsiteY29" fmla="*/ 29210 h 121284"/>
                <a:gd name="connsiteX30" fmla="*/ 20955 w 177165"/>
                <a:gd name="connsiteY30" fmla="*/ 14605 h 121284"/>
                <a:gd name="connsiteX31" fmla="*/ 19050 w 177165"/>
                <a:gd name="connsiteY31" fmla="*/ 16510 h 121284"/>
                <a:gd name="connsiteX32" fmla="*/ 5080 w 177165"/>
                <a:gd name="connsiteY32" fmla="*/ 36195 h 121284"/>
                <a:gd name="connsiteX33" fmla="*/ 0 w 177165"/>
                <a:gd name="connsiteY33" fmla="*/ 60325 h 121284"/>
                <a:gd name="connsiteX34" fmla="*/ 5080 w 177165"/>
                <a:gd name="connsiteY34" fmla="*/ 84455 h 121284"/>
                <a:gd name="connsiteX35" fmla="*/ 19050 w 177165"/>
                <a:gd name="connsiteY35" fmla="*/ 104140 h 121284"/>
                <a:gd name="connsiteX36" fmla="*/ 40005 w 177165"/>
                <a:gd name="connsiteY36" fmla="*/ 116840 h 121284"/>
                <a:gd name="connsiteX37" fmla="*/ 66675 w 177165"/>
                <a:gd name="connsiteY37" fmla="*/ 121285 h 121284"/>
                <a:gd name="connsiteX38" fmla="*/ 109220 w 177165"/>
                <a:gd name="connsiteY38" fmla="*/ 121285 h 121284"/>
                <a:gd name="connsiteX39" fmla="*/ 135890 w 177165"/>
                <a:gd name="connsiteY39" fmla="*/ 116840 h 121284"/>
                <a:gd name="connsiteX40" fmla="*/ 139065 w 177165"/>
                <a:gd name="connsiteY40" fmla="*/ 115570 h 121284"/>
                <a:gd name="connsiteX41" fmla="*/ 124460 w 177165"/>
                <a:gd name="connsiteY41" fmla="*/ 100965 h 12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7165" h="121284">
                  <a:moveTo>
                    <a:pt x="40640" y="4445"/>
                  </a:moveTo>
                  <a:lnTo>
                    <a:pt x="40640" y="4445"/>
                  </a:lnTo>
                  <a:cubicBezTo>
                    <a:pt x="49530" y="1270"/>
                    <a:pt x="57785" y="0"/>
                    <a:pt x="67945" y="0"/>
                  </a:cubicBezTo>
                  <a:lnTo>
                    <a:pt x="110490" y="0"/>
                  </a:lnTo>
                  <a:cubicBezTo>
                    <a:pt x="120015" y="0"/>
                    <a:pt x="128905" y="1270"/>
                    <a:pt x="137160" y="4445"/>
                  </a:cubicBezTo>
                  <a:cubicBezTo>
                    <a:pt x="145415" y="7620"/>
                    <a:pt x="152400" y="12065"/>
                    <a:pt x="158115" y="17145"/>
                  </a:cubicBezTo>
                  <a:cubicBezTo>
                    <a:pt x="163830" y="22860"/>
                    <a:pt x="168275" y="29210"/>
                    <a:pt x="172085" y="36830"/>
                  </a:cubicBezTo>
                  <a:cubicBezTo>
                    <a:pt x="175895" y="44450"/>
                    <a:pt x="177165" y="52070"/>
                    <a:pt x="177165" y="60960"/>
                  </a:cubicBezTo>
                  <a:cubicBezTo>
                    <a:pt x="177165" y="69850"/>
                    <a:pt x="175260" y="77470"/>
                    <a:pt x="172085" y="85090"/>
                  </a:cubicBezTo>
                  <a:cubicBezTo>
                    <a:pt x="168910" y="92075"/>
                    <a:pt x="164465" y="99060"/>
                    <a:pt x="158750" y="104140"/>
                  </a:cubicBezTo>
                  <a:lnTo>
                    <a:pt x="143510" y="88900"/>
                  </a:lnTo>
                  <a:cubicBezTo>
                    <a:pt x="146685" y="85725"/>
                    <a:pt x="149225" y="81915"/>
                    <a:pt x="150495" y="77470"/>
                  </a:cubicBezTo>
                  <a:cubicBezTo>
                    <a:pt x="152400" y="72390"/>
                    <a:pt x="153670" y="66675"/>
                    <a:pt x="153670" y="60325"/>
                  </a:cubicBezTo>
                  <a:cubicBezTo>
                    <a:pt x="153670" y="53975"/>
                    <a:pt x="152400" y="48260"/>
                    <a:pt x="150495" y="43180"/>
                  </a:cubicBezTo>
                  <a:cubicBezTo>
                    <a:pt x="148590" y="38100"/>
                    <a:pt x="145415" y="33655"/>
                    <a:pt x="141605" y="29845"/>
                  </a:cubicBezTo>
                  <a:cubicBezTo>
                    <a:pt x="137795" y="26035"/>
                    <a:pt x="132715" y="22860"/>
                    <a:pt x="127635" y="20955"/>
                  </a:cubicBezTo>
                  <a:cubicBezTo>
                    <a:pt x="121920" y="19050"/>
                    <a:pt x="116205" y="17780"/>
                    <a:pt x="109855" y="17780"/>
                  </a:cubicBezTo>
                  <a:lnTo>
                    <a:pt x="67945" y="17780"/>
                  </a:lnTo>
                  <a:cubicBezTo>
                    <a:pt x="64135" y="17780"/>
                    <a:pt x="60325" y="18415"/>
                    <a:pt x="56515" y="19050"/>
                  </a:cubicBezTo>
                  <a:lnTo>
                    <a:pt x="40640" y="4445"/>
                  </a:lnTo>
                  <a:close/>
                  <a:moveTo>
                    <a:pt x="124460" y="100965"/>
                  </a:moveTo>
                  <a:cubicBezTo>
                    <a:pt x="120015" y="102235"/>
                    <a:pt x="114935" y="102870"/>
                    <a:pt x="109220" y="102870"/>
                  </a:cubicBezTo>
                  <a:lnTo>
                    <a:pt x="67310" y="102870"/>
                  </a:lnTo>
                  <a:cubicBezTo>
                    <a:pt x="60960" y="102870"/>
                    <a:pt x="54610" y="101600"/>
                    <a:pt x="49530" y="99695"/>
                  </a:cubicBezTo>
                  <a:cubicBezTo>
                    <a:pt x="43815" y="97790"/>
                    <a:pt x="39370" y="94615"/>
                    <a:pt x="35560" y="90805"/>
                  </a:cubicBezTo>
                  <a:cubicBezTo>
                    <a:pt x="31750" y="86995"/>
                    <a:pt x="28575" y="82550"/>
                    <a:pt x="26670" y="77470"/>
                  </a:cubicBezTo>
                  <a:cubicBezTo>
                    <a:pt x="24765" y="72390"/>
                    <a:pt x="23495" y="66675"/>
                    <a:pt x="23495" y="60325"/>
                  </a:cubicBezTo>
                  <a:cubicBezTo>
                    <a:pt x="23495" y="53975"/>
                    <a:pt x="24765" y="48260"/>
                    <a:pt x="26670" y="43180"/>
                  </a:cubicBezTo>
                  <a:cubicBezTo>
                    <a:pt x="28575" y="38100"/>
                    <a:pt x="31750" y="33655"/>
                    <a:pt x="35560" y="29845"/>
                  </a:cubicBezTo>
                  <a:cubicBezTo>
                    <a:pt x="36195" y="29210"/>
                    <a:pt x="36195" y="29210"/>
                    <a:pt x="36195" y="29210"/>
                  </a:cubicBezTo>
                  <a:lnTo>
                    <a:pt x="20955" y="14605"/>
                  </a:lnTo>
                  <a:cubicBezTo>
                    <a:pt x="20320" y="15240"/>
                    <a:pt x="19685" y="15875"/>
                    <a:pt x="19050" y="16510"/>
                  </a:cubicBezTo>
                  <a:cubicBezTo>
                    <a:pt x="13335" y="22225"/>
                    <a:pt x="8890" y="28575"/>
                    <a:pt x="5080" y="36195"/>
                  </a:cubicBezTo>
                  <a:cubicBezTo>
                    <a:pt x="1905" y="43815"/>
                    <a:pt x="0" y="51435"/>
                    <a:pt x="0" y="60325"/>
                  </a:cubicBezTo>
                  <a:cubicBezTo>
                    <a:pt x="0" y="69215"/>
                    <a:pt x="1905" y="76835"/>
                    <a:pt x="5080" y="84455"/>
                  </a:cubicBezTo>
                  <a:cubicBezTo>
                    <a:pt x="8255" y="92075"/>
                    <a:pt x="12700" y="98425"/>
                    <a:pt x="19050" y="104140"/>
                  </a:cubicBezTo>
                  <a:cubicBezTo>
                    <a:pt x="25400" y="109855"/>
                    <a:pt x="31750" y="113665"/>
                    <a:pt x="40005" y="116840"/>
                  </a:cubicBezTo>
                  <a:cubicBezTo>
                    <a:pt x="48260" y="120015"/>
                    <a:pt x="57150" y="121285"/>
                    <a:pt x="66675" y="121285"/>
                  </a:cubicBezTo>
                  <a:lnTo>
                    <a:pt x="109220" y="121285"/>
                  </a:lnTo>
                  <a:cubicBezTo>
                    <a:pt x="118745" y="121285"/>
                    <a:pt x="127635" y="120015"/>
                    <a:pt x="135890" y="116840"/>
                  </a:cubicBezTo>
                  <a:cubicBezTo>
                    <a:pt x="137160" y="116205"/>
                    <a:pt x="137795" y="115570"/>
                    <a:pt x="139065" y="115570"/>
                  </a:cubicBezTo>
                  <a:lnTo>
                    <a:pt x="124460" y="1009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C0B2DB4-D0D7-0A41-9224-A0ABB6590B6C}"/>
                </a:ext>
              </a:extLst>
            </p:cNvPr>
            <p:cNvSpPr/>
            <p:nvPr/>
          </p:nvSpPr>
          <p:spPr>
            <a:xfrm>
              <a:off x="10079355" y="3687445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0E08868-94EF-EC46-BA64-384A38DE3AF9}"/>
                </a:ext>
              </a:extLst>
            </p:cNvPr>
            <p:cNvSpPr/>
            <p:nvPr/>
          </p:nvSpPr>
          <p:spPr>
            <a:xfrm>
              <a:off x="10535284" y="3687445"/>
              <a:ext cx="124459" cy="118745"/>
            </a:xfrm>
            <a:custGeom>
              <a:avLst/>
              <a:gdLst>
                <a:gd name="connsiteX0" fmla="*/ 0 w 124459"/>
                <a:gd name="connsiteY0" fmla="*/ 0 h 118745"/>
                <a:gd name="connsiteX1" fmla="*/ 124460 w 124459"/>
                <a:gd name="connsiteY1" fmla="*/ 0 h 118745"/>
                <a:gd name="connsiteX2" fmla="*/ 124460 w 124459"/>
                <a:gd name="connsiteY2" fmla="*/ 17780 h 118745"/>
                <a:gd name="connsiteX3" fmla="*/ 22860 w 124459"/>
                <a:gd name="connsiteY3" fmla="*/ 17780 h 118745"/>
                <a:gd name="connsiteX4" fmla="*/ 22860 w 124459"/>
                <a:gd name="connsiteY4" fmla="*/ 46355 h 118745"/>
                <a:gd name="connsiteX5" fmla="*/ 121285 w 124459"/>
                <a:gd name="connsiteY5" fmla="*/ 46355 h 118745"/>
                <a:gd name="connsiteX6" fmla="*/ 121285 w 124459"/>
                <a:gd name="connsiteY6" fmla="*/ 64135 h 118745"/>
                <a:gd name="connsiteX7" fmla="*/ 22860 w 124459"/>
                <a:gd name="connsiteY7" fmla="*/ 64135 h 118745"/>
                <a:gd name="connsiteX8" fmla="*/ 22860 w 124459"/>
                <a:gd name="connsiteY8" fmla="*/ 100965 h 118745"/>
                <a:gd name="connsiteX9" fmla="*/ 124460 w 124459"/>
                <a:gd name="connsiteY9" fmla="*/ 100965 h 118745"/>
                <a:gd name="connsiteX10" fmla="*/ 124460 w 124459"/>
                <a:gd name="connsiteY10" fmla="*/ 118745 h 118745"/>
                <a:gd name="connsiteX11" fmla="*/ 0 w 124459"/>
                <a:gd name="connsiteY11" fmla="*/ 118745 h 118745"/>
                <a:gd name="connsiteX12" fmla="*/ 0 w 124459"/>
                <a:gd name="connsiteY12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59" h="118745">
                  <a:moveTo>
                    <a:pt x="0" y="0"/>
                  </a:moveTo>
                  <a:lnTo>
                    <a:pt x="124460" y="0"/>
                  </a:lnTo>
                  <a:lnTo>
                    <a:pt x="124460" y="17780"/>
                  </a:lnTo>
                  <a:lnTo>
                    <a:pt x="22860" y="17780"/>
                  </a:lnTo>
                  <a:lnTo>
                    <a:pt x="22860" y="46355"/>
                  </a:lnTo>
                  <a:lnTo>
                    <a:pt x="121285" y="46355"/>
                  </a:lnTo>
                  <a:lnTo>
                    <a:pt x="121285" y="64135"/>
                  </a:lnTo>
                  <a:lnTo>
                    <a:pt x="22860" y="64135"/>
                  </a:lnTo>
                  <a:lnTo>
                    <a:pt x="22860" y="100965"/>
                  </a:lnTo>
                  <a:lnTo>
                    <a:pt x="124460" y="100965"/>
                  </a:lnTo>
                  <a:lnTo>
                    <a:pt x="124460" y="118745"/>
                  </a:lnTo>
                  <a:lnTo>
                    <a:pt x="0" y="118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9754323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241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affiliateLogo__Centred">
    <p:bg>
      <p:bgPr>
        <a:gradFill>
          <a:gsLst>
            <a:gs pos="20000">
              <a:schemeClr val="accent2"/>
            </a:gs>
            <a:gs pos="100000">
              <a:srgbClr val="FF554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456736" y="4409058"/>
            <a:ext cx="692215" cy="1080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289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109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gradFill flip="none" rotWithShape="1">
          <a:gsLst>
            <a:gs pos="20000">
              <a:schemeClr val="accent2"/>
            </a:gs>
            <a:gs pos="100000">
              <a:srgbClr val="FF5546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01476F3-7D28-9847-B7B8-1C273F163C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8000" y="-1208250"/>
            <a:ext cx="13440000" cy="756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ctr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826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4111982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2"/>
          </p:nvPr>
        </p:nvSpPr>
        <p:spPr>
          <a:xfrm>
            <a:off x="4630381" y="1224000"/>
            <a:ext cx="4111982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668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406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2"/>
          </p:nvPr>
        </p:nvSpPr>
        <p:spPr>
          <a:xfrm>
            <a:off x="3250050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3"/>
          </p:nvPr>
        </p:nvSpPr>
        <p:spPr>
          <a:xfrm>
            <a:off x="6087706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8161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w/icon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550308" y="2328674"/>
            <a:ext cx="2378828" cy="228524"/>
          </a:xfrm>
        </p:spPr>
        <p:txBody>
          <a:bodyPr wrap="square">
            <a:spAutoFit/>
          </a:bodyPr>
          <a:lstStyle>
            <a:lvl1pPr algn="ctr">
              <a:defRPr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550308" y="2668312"/>
            <a:ext cx="2378828" cy="1775101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5"/>
          </p:nvPr>
        </p:nvSpPr>
        <p:spPr>
          <a:xfrm>
            <a:off x="3387965" y="2668312"/>
            <a:ext cx="2378828" cy="1775101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6"/>
          </p:nvPr>
        </p:nvSpPr>
        <p:spPr>
          <a:xfrm>
            <a:off x="6225621" y="2668312"/>
            <a:ext cx="2378828" cy="1775101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3387965" y="2328674"/>
            <a:ext cx="2378828" cy="228524"/>
          </a:xfrm>
        </p:spPr>
        <p:txBody>
          <a:bodyPr wrap="square">
            <a:spAutoFit/>
          </a:bodyPr>
          <a:lstStyle>
            <a:lvl1pPr algn="ctr">
              <a:defRPr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8"/>
          </p:nvPr>
        </p:nvSpPr>
        <p:spPr>
          <a:xfrm>
            <a:off x="6225621" y="2328674"/>
            <a:ext cx="2378828" cy="228524"/>
          </a:xfrm>
        </p:spPr>
        <p:txBody>
          <a:bodyPr wrap="square">
            <a:spAutoFit/>
          </a:bodyPr>
          <a:lstStyle>
            <a:lvl1pPr algn="ctr">
              <a:defRPr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199972" y="1217612"/>
            <a:ext cx="1079500" cy="1080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4037629" y="1217612"/>
            <a:ext cx="1079500" cy="1080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6875285" y="1217612"/>
            <a:ext cx="1079500" cy="1080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564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>
          <a:xfrm>
            <a:off x="41239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41239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 Placeholder 5"/>
          <p:cNvSpPr>
            <a:spLocks noGrp="1"/>
          </p:cNvSpPr>
          <p:nvPr>
            <p:ph sz="quarter" idx="15"/>
          </p:nvPr>
        </p:nvSpPr>
        <p:spPr>
          <a:xfrm>
            <a:off x="41239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255698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20" name="Content Placeholder 5"/>
          <p:cNvSpPr>
            <a:spLocks noGrp="1"/>
          </p:cNvSpPr>
          <p:nvPr>
            <p:ph sz="quarter" idx="17"/>
          </p:nvPr>
        </p:nvSpPr>
        <p:spPr>
          <a:xfrm>
            <a:off x="255698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Content Placeholder 5"/>
          <p:cNvSpPr>
            <a:spLocks noGrp="1"/>
          </p:cNvSpPr>
          <p:nvPr>
            <p:ph sz="quarter" idx="18"/>
          </p:nvPr>
        </p:nvSpPr>
        <p:spPr>
          <a:xfrm>
            <a:off x="255698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Content Placeholder 5"/>
          <p:cNvSpPr>
            <a:spLocks noGrp="1"/>
          </p:cNvSpPr>
          <p:nvPr>
            <p:ph sz="quarter" idx="19" hasCustomPrompt="1"/>
          </p:nvPr>
        </p:nvSpPr>
        <p:spPr>
          <a:xfrm>
            <a:off x="470157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23" name="Content Placeholder 5"/>
          <p:cNvSpPr>
            <a:spLocks noGrp="1"/>
          </p:cNvSpPr>
          <p:nvPr>
            <p:ph sz="quarter" idx="20"/>
          </p:nvPr>
        </p:nvSpPr>
        <p:spPr>
          <a:xfrm>
            <a:off x="470157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Content Placeholder 5"/>
          <p:cNvSpPr>
            <a:spLocks noGrp="1"/>
          </p:cNvSpPr>
          <p:nvPr>
            <p:ph sz="quarter" idx="21"/>
          </p:nvPr>
        </p:nvSpPr>
        <p:spPr>
          <a:xfrm>
            <a:off x="470157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5"/>
          <p:cNvSpPr>
            <a:spLocks noGrp="1"/>
          </p:cNvSpPr>
          <p:nvPr>
            <p:ph sz="quarter" idx="22" hasCustomPrompt="1"/>
          </p:nvPr>
        </p:nvSpPr>
        <p:spPr>
          <a:xfrm>
            <a:off x="684616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26" name="Content Placeholder 5"/>
          <p:cNvSpPr>
            <a:spLocks noGrp="1"/>
          </p:cNvSpPr>
          <p:nvPr>
            <p:ph sz="quarter" idx="23"/>
          </p:nvPr>
        </p:nvSpPr>
        <p:spPr>
          <a:xfrm>
            <a:off x="684616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Content Placeholder 5"/>
          <p:cNvSpPr>
            <a:spLocks noGrp="1"/>
          </p:cNvSpPr>
          <p:nvPr>
            <p:ph sz="quarter" idx="24"/>
          </p:nvPr>
        </p:nvSpPr>
        <p:spPr>
          <a:xfrm>
            <a:off x="684616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8339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Column w/icon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921239"/>
            <a:ext cx="1206857" cy="523220"/>
          </a:xfrm>
        </p:spPr>
        <p:txBody>
          <a:bodyPr wrap="square" anchor="b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Content Placeholder 5"/>
          <p:cNvSpPr>
            <a:spLocks noGrp="1"/>
          </p:cNvSpPr>
          <p:nvPr>
            <p:ph sz="quarter" idx="12"/>
          </p:nvPr>
        </p:nvSpPr>
        <p:spPr>
          <a:xfrm>
            <a:off x="1835409" y="2712114"/>
            <a:ext cx="1206857" cy="523220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7" name="Content Placeholder 5"/>
          <p:cNvSpPr>
            <a:spLocks noGrp="1"/>
          </p:cNvSpPr>
          <p:nvPr>
            <p:ph sz="quarter" idx="13"/>
          </p:nvPr>
        </p:nvSpPr>
        <p:spPr>
          <a:xfrm>
            <a:off x="3258425" y="1921239"/>
            <a:ext cx="1206857" cy="523220"/>
          </a:xfrm>
        </p:spPr>
        <p:txBody>
          <a:bodyPr wrap="square" anchor="b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Content Placeholder 5"/>
          <p:cNvSpPr>
            <a:spLocks noGrp="1"/>
          </p:cNvSpPr>
          <p:nvPr>
            <p:ph sz="quarter" idx="14"/>
          </p:nvPr>
        </p:nvSpPr>
        <p:spPr>
          <a:xfrm>
            <a:off x="4681441" y="2712114"/>
            <a:ext cx="1206857" cy="523220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9" name="Content Placeholder 5"/>
          <p:cNvSpPr>
            <a:spLocks noGrp="1"/>
          </p:cNvSpPr>
          <p:nvPr>
            <p:ph sz="quarter" idx="15"/>
          </p:nvPr>
        </p:nvSpPr>
        <p:spPr>
          <a:xfrm>
            <a:off x="6104457" y="1921239"/>
            <a:ext cx="1206857" cy="523220"/>
          </a:xfrm>
        </p:spPr>
        <p:txBody>
          <a:bodyPr wrap="square" anchor="b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0" name="Content Placeholder 5"/>
          <p:cNvSpPr>
            <a:spLocks noGrp="1"/>
          </p:cNvSpPr>
          <p:nvPr>
            <p:ph sz="quarter" idx="16"/>
          </p:nvPr>
        </p:nvSpPr>
        <p:spPr>
          <a:xfrm>
            <a:off x="7527473" y="2712114"/>
            <a:ext cx="1206857" cy="523220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179782" y="2656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1" name="Picture Placeholder 8"/>
          <p:cNvSpPr>
            <a:spLocks noGrp="1"/>
          </p:cNvSpPr>
          <p:nvPr>
            <p:ph type="pic" sz="quarter" idx="18" hasCustomPrompt="1"/>
          </p:nvPr>
        </p:nvSpPr>
        <p:spPr>
          <a:xfrm>
            <a:off x="1607139" y="2021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2" name="Picture Placeholder 8"/>
          <p:cNvSpPr>
            <a:spLocks noGrp="1"/>
          </p:cNvSpPr>
          <p:nvPr>
            <p:ph type="pic" sz="quarter" idx="19" hasCustomPrompt="1"/>
          </p:nvPr>
        </p:nvSpPr>
        <p:spPr>
          <a:xfrm>
            <a:off x="3034496" y="2656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3" name="Picture Placeholder 8"/>
          <p:cNvSpPr>
            <a:spLocks noGrp="1"/>
          </p:cNvSpPr>
          <p:nvPr>
            <p:ph type="pic" sz="quarter" idx="20" hasCustomPrompt="1"/>
          </p:nvPr>
        </p:nvSpPr>
        <p:spPr>
          <a:xfrm>
            <a:off x="4461853" y="2021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4" name="Picture Placeholder 8"/>
          <p:cNvSpPr>
            <a:spLocks noGrp="1"/>
          </p:cNvSpPr>
          <p:nvPr>
            <p:ph type="pic" sz="quarter" idx="21" hasCustomPrompt="1"/>
          </p:nvPr>
        </p:nvSpPr>
        <p:spPr>
          <a:xfrm>
            <a:off x="5889210" y="2656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5" name="Picture Placeholder 8"/>
          <p:cNvSpPr>
            <a:spLocks noGrp="1"/>
          </p:cNvSpPr>
          <p:nvPr>
            <p:ph type="pic" sz="quarter" idx="22" hasCustomPrompt="1"/>
          </p:nvPr>
        </p:nvSpPr>
        <p:spPr>
          <a:xfrm>
            <a:off x="7316568" y="2021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7061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image_Title and Content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3221232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2654657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2654657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4257879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distort.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You can also move the background image using Stretch options &gt; Offsets (circled red)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2442116" y="4822033"/>
            <a:ext cx="2314186" cy="2191071"/>
            <a:chOff x="-2442116" y="4822033"/>
            <a:chExt cx="2314186" cy="2191071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2116" y="4822033"/>
              <a:ext cx="2314186" cy="2191071"/>
            </a:xfrm>
            <a:prstGeom prst="rect">
              <a:avLst/>
            </a:prstGeom>
          </p:spPr>
        </p:pic>
        <p:sp>
          <p:nvSpPr>
            <p:cNvPr id="11" name="Rounded Rectangle 10"/>
            <p:cNvSpPr/>
            <p:nvPr userDrawn="1"/>
          </p:nvSpPr>
          <p:spPr>
            <a:xfrm>
              <a:off x="-1836712" y="6097704"/>
              <a:ext cx="1224136" cy="43204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Freeform 23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2303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image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4015591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4015591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4015591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4411767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distort. You can also move the background image using Stretch options &gt; Offsets (circled red)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442116" y="4822033"/>
            <a:ext cx="2314186" cy="2191071"/>
            <a:chOff x="-2442116" y="4822033"/>
            <a:chExt cx="2314186" cy="2191071"/>
          </a:xfrm>
        </p:grpSpPr>
        <p:pic>
          <p:nvPicPr>
            <p:cNvPr id="11" name="Picture 10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2116" y="4822033"/>
              <a:ext cx="2314186" cy="2191071"/>
            </a:xfrm>
            <a:prstGeom prst="rect">
              <a:avLst/>
            </a:prstGeom>
          </p:spPr>
        </p:pic>
        <p:sp>
          <p:nvSpPr>
            <p:cNvPr id="12" name="Rounded Rectangle 11"/>
            <p:cNvSpPr/>
            <p:nvPr userDrawn="1"/>
          </p:nvSpPr>
          <p:spPr>
            <a:xfrm>
              <a:off x="-1836712" y="6097704"/>
              <a:ext cx="1224136" cy="43204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Freeform 23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4007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image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597789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2" y="684733"/>
            <a:ext cx="5455751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2" y="1224000"/>
            <a:ext cx="5455751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3" y="318528"/>
            <a:ext cx="5455751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4411767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distort. You can also move the background image using Stretch options &gt; Offsets (circled red)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2442116" y="4822033"/>
            <a:ext cx="2314186" cy="2191071"/>
            <a:chOff x="-2442116" y="4822033"/>
            <a:chExt cx="2314186" cy="2191071"/>
          </a:xfrm>
        </p:grpSpPr>
        <p:pic>
          <p:nvPicPr>
            <p:cNvPr id="13" name="Picture 12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2116" y="4822033"/>
              <a:ext cx="2314186" cy="2191071"/>
            </a:xfrm>
            <a:prstGeom prst="rect">
              <a:avLst/>
            </a:prstGeom>
          </p:spPr>
        </p:pic>
        <p:sp>
          <p:nvSpPr>
            <p:cNvPr id="14" name="Rounded Rectangle 13"/>
            <p:cNvSpPr/>
            <p:nvPr userDrawn="1"/>
          </p:nvSpPr>
          <p:spPr>
            <a:xfrm>
              <a:off x="-1836712" y="6097704"/>
              <a:ext cx="1224136" cy="43204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1811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9368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312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over_Cent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60400"/>
            <a:ext cx="8328363" cy="457048"/>
          </a:xfrm>
        </p:spPr>
        <p:txBody>
          <a:bodyPr wrap="square" anchor="b">
            <a:spAutoFit/>
          </a:bodyPr>
          <a:lstStyle>
            <a:lvl1pPr algn="ctr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2509200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28764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3937469" y="4249306"/>
            <a:ext cx="1269062" cy="1980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1736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40385214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Cover_Cent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59916"/>
            <a:ext cx="8328363" cy="457048"/>
          </a:xfrm>
        </p:spPr>
        <p:txBody>
          <a:bodyPr wrap="square" anchor="b">
            <a:spAutoFit/>
          </a:bodyPr>
          <a:lstStyle>
            <a:lvl1pPr algn="ctr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2508773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88314695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71974873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05018173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2876915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28800516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over_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78F97601-EC9D-B446-8F82-B1D8FF79CB5D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60400"/>
            <a:ext cx="8328363" cy="457048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15732842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24715660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32700558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1" y="3924000"/>
            <a:ext cx="5310128" cy="269561"/>
          </a:xfrm>
        </p:spPr>
        <p:txBody>
          <a:bodyPr wrap="square"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696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08A7103-E967-EF4E-B418-16FE75AD2F30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80% Black Transparency for images, as required</a:t>
            </a:r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556522"/>
            <a:ext cx="969102" cy="151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50875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Cover_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59916"/>
            <a:ext cx="8328363" cy="457048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923764"/>
            <a:ext cx="8328363" cy="269561"/>
          </a:xfrm>
        </p:spPr>
        <p:txBody>
          <a:bodyPr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998280530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2958207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19843387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9190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26" name="Rectangle 25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13479603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LG_Centre">
    <p:bg>
      <p:bgPr>
        <a:gradFill flip="none" rotWithShape="1">
          <a:gsLst>
            <a:gs pos="20000">
              <a:schemeClr val="accent2"/>
            </a:gs>
            <a:gs pos="100000">
              <a:srgbClr val="FF5546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256138"/>
            <a:ext cx="8328363" cy="684803"/>
          </a:xfrm>
        </p:spPr>
        <p:txBody>
          <a:bodyPr wrap="square" anchor="ctr">
            <a:spAutoFit/>
          </a:bodyPr>
          <a:lstStyle>
            <a:lvl1pPr algn="ctr">
              <a:lnSpc>
                <a:spcPct val="89000"/>
              </a:lnSpc>
              <a:defRPr sz="50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57342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SM_Centre">
    <p:bg>
      <p:bgPr>
        <a:gradFill>
          <a:gsLst>
            <a:gs pos="20000">
              <a:schemeClr val="accent2"/>
            </a:gs>
            <a:gs pos="100000">
              <a:srgbClr val="FF554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80D7B4-2407-824B-AAA7-7E129FE40F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77728"/>
            <a:ext cx="8328363" cy="415498"/>
          </a:xfrm>
        </p:spPr>
        <p:txBody>
          <a:bodyPr wrap="square" anchor="ctr">
            <a:spAutoFit/>
          </a:bodyPr>
          <a:lstStyle>
            <a:lvl1pPr algn="ctr">
              <a:lnSpc>
                <a:spcPct val="90000"/>
              </a:lnSpc>
              <a:defRPr sz="3000" b="1" cap="all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9963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_Centre 9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8C547DB-ACF2-7546-A41B-1406958E635D}"/>
              </a:ext>
            </a:extLst>
          </p:cNvPr>
          <p:cNvSpPr/>
          <p:nvPr userDrawn="1"/>
        </p:nvSpPr>
        <p:spPr>
          <a:xfrm>
            <a:off x="0" y="0"/>
            <a:ext cx="9143999" cy="5452069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77728"/>
            <a:ext cx="8328363" cy="415498"/>
          </a:xfrm>
        </p:spPr>
        <p:txBody>
          <a:bodyPr wrap="square" anchor="ctr">
            <a:spAutoFit/>
          </a:bodyPr>
          <a:lstStyle>
            <a:lvl1pPr algn="ctr">
              <a:lnSpc>
                <a:spcPct val="90000"/>
              </a:lnSpc>
              <a:defRPr sz="3000" b="1" cap="all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90% Black Transparency for images, as required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6018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_Centre 6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9BC593-E1E8-0D48-BA3C-A66CCDC8A6EE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401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77728"/>
            <a:ext cx="8328363" cy="415498"/>
          </a:xfrm>
        </p:spPr>
        <p:txBody>
          <a:bodyPr wrap="square" anchor="ctr">
            <a:spAutoFit/>
          </a:bodyPr>
          <a:lstStyle>
            <a:lvl1pPr algn="ctr">
              <a:lnSpc>
                <a:spcPct val="90000"/>
              </a:lnSpc>
              <a:defRPr sz="3000" b="1" cap="all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60% Black Transparency for images, as required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77773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Centred">
    <p:bg>
      <p:bgPr>
        <a:gradFill>
          <a:gsLst>
            <a:gs pos="20000">
              <a:schemeClr val="accent2"/>
            </a:gs>
            <a:gs pos="100000">
              <a:srgbClr val="FF554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634400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2570400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28728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3937469" y="4249306"/>
            <a:ext cx="1269062" cy="1980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26400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eft">
    <p:bg>
      <p:bgPr>
        <a:gradFill>
          <a:gsLst>
            <a:gs pos="20000">
              <a:schemeClr val="accent2"/>
            </a:gs>
            <a:gs pos="100000">
              <a:srgbClr val="FF554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246400"/>
            <a:ext cx="8328363" cy="684803"/>
          </a:xfrm>
        </p:spPr>
        <p:txBody>
          <a:bodyPr wrap="square" anchor="b">
            <a:spAutoFit/>
          </a:bodyPr>
          <a:lstStyle>
            <a:lvl1pPr algn="l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55357932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27807180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750636890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1" y="3866400"/>
            <a:ext cx="5310128" cy="269561"/>
          </a:xfrm>
        </p:spPr>
        <p:txBody>
          <a:bodyPr wrap="square"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696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556522"/>
            <a:ext cx="969102" cy="151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1035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affiliateLogo_Left">
    <p:bg>
      <p:bgPr>
        <a:gradFill>
          <a:gsLst>
            <a:gs pos="20000">
              <a:schemeClr val="accent2"/>
            </a:gs>
            <a:gs pos="100000">
              <a:srgbClr val="FF554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l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26351000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95060237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57755435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6954425" y="3927764"/>
            <a:ext cx="0" cy="743906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5940152" y="3927764"/>
            <a:ext cx="792286" cy="7452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1" y="3923764"/>
            <a:ext cx="5310128" cy="269561"/>
          </a:xfrm>
        </p:spPr>
        <p:txBody>
          <a:bodyPr wrap="square"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9190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7236296" y="4187322"/>
            <a:ext cx="946028" cy="1476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52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5930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gradFill>
          <a:gsLst>
            <a:gs pos="20000">
              <a:schemeClr val="accent2"/>
            </a:gs>
            <a:gs pos="100000">
              <a:srgbClr val="FF5546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3999" y="679165"/>
            <a:ext cx="8328363" cy="3789648"/>
          </a:xfrm>
        </p:spPr>
        <p:txBody>
          <a:bodyPr/>
          <a:lstStyle>
            <a:lvl1pPr marL="428625" indent="-428625">
              <a:spcBef>
                <a:spcPts val="300"/>
              </a:spcBef>
              <a:buFont typeface="+mj-lt"/>
              <a:buAutoNum type="arabicPeriod"/>
              <a:defRPr sz="24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3093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gradFill flip="none" rotWithShape="1">
          <a:gsLst>
            <a:gs pos="20000">
              <a:schemeClr val="accent2"/>
            </a:gs>
            <a:gs pos="100000">
              <a:srgbClr val="FF5546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8782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 LG_Left 9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8C547DB-ACF2-7546-A41B-1406958E635D}"/>
              </a:ext>
            </a:extLst>
          </p:cNvPr>
          <p:cNvSpPr/>
          <p:nvPr userDrawn="1"/>
        </p:nvSpPr>
        <p:spPr>
          <a:xfrm>
            <a:off x="0" y="0"/>
            <a:ext cx="9143999" cy="5452069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843558"/>
            <a:ext cx="8328363" cy="692497"/>
          </a:xfrm>
        </p:spPr>
        <p:txBody>
          <a:bodyPr wrap="square" anchor="t">
            <a:spAutoFit/>
          </a:bodyPr>
          <a:lstStyle>
            <a:lvl1pPr algn="l">
              <a:lnSpc>
                <a:spcPct val="90000"/>
              </a:lnSpc>
              <a:defRPr sz="5000" b="1" cap="none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90% Black Transparency for images, as required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90617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_Left 6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9BC593-E1E8-0D48-BA3C-A66CCDC8A6EE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98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3330739"/>
            <a:ext cx="8328363" cy="415498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3000" b="1" cap="none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90% Black Transparency for images, as required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4292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Image_Left 6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9BC593-E1E8-0D48-BA3C-A66CCDC8A6EE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401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909863"/>
            <a:ext cx="8328363" cy="415498"/>
          </a:xfrm>
        </p:spPr>
        <p:txBody>
          <a:bodyPr wrap="square" anchor="t">
            <a:spAutoFit/>
          </a:bodyPr>
          <a:lstStyle>
            <a:lvl1pPr algn="l">
              <a:lnSpc>
                <a:spcPct val="90000"/>
              </a:lnSpc>
              <a:defRPr sz="3000" b="1" cap="all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60% Black Transparency for images, as required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6513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SM_Left">
    <p:bg>
      <p:bgPr>
        <a:gradFill>
          <a:gsLst>
            <a:gs pos="20000">
              <a:schemeClr val="accent2"/>
            </a:gs>
            <a:gs pos="100000">
              <a:srgbClr val="FF554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D46C755-B946-514F-91A3-FA43D0737F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48000" y="-1208250"/>
            <a:ext cx="13440000" cy="756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902925"/>
            <a:ext cx="8328363" cy="415498"/>
          </a:xfrm>
        </p:spPr>
        <p:txBody>
          <a:bodyPr wrap="square" anchor="t">
            <a:spAutoFit/>
          </a:bodyPr>
          <a:lstStyle>
            <a:lvl1pPr algn="l">
              <a:lnSpc>
                <a:spcPct val="90000"/>
              </a:lnSpc>
              <a:defRPr sz="3000" b="1" cap="none" spc="6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13657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12"/>
          <p:cNvSpPr>
            <a:spLocks noGrp="1"/>
          </p:cNvSpPr>
          <p:nvPr>
            <p:ph type="title" hasCustomPrompt="1"/>
          </p:nvPr>
        </p:nvSpPr>
        <p:spPr>
          <a:xfrm>
            <a:off x="414000" y="662745"/>
            <a:ext cx="8328363" cy="886397"/>
          </a:xfrm>
        </p:spPr>
        <p:txBody>
          <a:bodyPr wrap="square" anchor="t">
            <a:spAutoFit/>
          </a:bodyPr>
          <a:lstStyle>
            <a:lvl1pPr algn="l">
              <a:lnSpc>
                <a:spcPct val="120000"/>
              </a:lnSpc>
              <a:defRPr sz="2400" b="1" cap="none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br>
              <a:rPr lang="en-US" dirty="0"/>
            </a:b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1359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+ SECUTIX SOLUTION">
    <p:bg>
      <p:bgPr>
        <a:gradFill>
          <a:gsLst>
            <a:gs pos="20000">
              <a:schemeClr val="accent2"/>
            </a:gs>
            <a:gs pos="100000">
              <a:schemeClr val="accent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57128DF-8C0E-F04B-8D46-2EA0B10D517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574359" y="4464000"/>
            <a:ext cx="1995281" cy="108000"/>
            <a:chOff x="2352055" y="3043167"/>
            <a:chExt cx="4439888" cy="240321"/>
          </a:xfrm>
          <a:solidFill>
            <a:schemeClr val="bg1"/>
          </a:solidFill>
        </p:grpSpPr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B9B50D37-D2D3-5A45-AB2A-885D0812FA0E}"/>
                </a:ext>
              </a:extLst>
            </p:cNvPr>
            <p:cNvSpPr/>
            <p:nvPr/>
          </p:nvSpPr>
          <p:spPr>
            <a:xfrm>
              <a:off x="2352055" y="3048000"/>
              <a:ext cx="296799" cy="231219"/>
            </a:xfrm>
            <a:custGeom>
              <a:avLst/>
              <a:gdLst>
                <a:gd name="connsiteX0" fmla="*/ 119682 w 296799"/>
                <a:gd name="connsiteY0" fmla="*/ 0 h 231219"/>
                <a:gd name="connsiteX1" fmla="*/ 177308 w 296799"/>
                <a:gd name="connsiteY1" fmla="*/ 0 h 231219"/>
                <a:gd name="connsiteX2" fmla="*/ 296799 w 296799"/>
                <a:gd name="connsiteY2" fmla="*/ 231219 h 231219"/>
                <a:gd name="connsiteX3" fmla="*/ 243507 w 296799"/>
                <a:gd name="connsiteY3" fmla="*/ 231219 h 231219"/>
                <a:gd name="connsiteX4" fmla="*/ 218885 w 296799"/>
                <a:gd name="connsiteY4" fmla="*/ 180975 h 231219"/>
                <a:gd name="connsiteX5" fmla="*/ 76009 w 296799"/>
                <a:gd name="connsiteY5" fmla="*/ 180975 h 231219"/>
                <a:gd name="connsiteX6" fmla="*/ 51102 w 296799"/>
                <a:gd name="connsiteY6" fmla="*/ 231172 h 231219"/>
                <a:gd name="connsiteX7" fmla="*/ 0 w 296799"/>
                <a:gd name="connsiteY7" fmla="*/ 231172 h 231219"/>
                <a:gd name="connsiteX8" fmla="*/ 199644 w 296799"/>
                <a:gd name="connsiteY8" fmla="*/ 142161 h 231219"/>
                <a:gd name="connsiteX9" fmla="*/ 150733 w 296799"/>
                <a:gd name="connsiteY9" fmla="*/ 42434 h 231219"/>
                <a:gd name="connsiteX10" fmla="*/ 144923 w 296799"/>
                <a:gd name="connsiteY10" fmla="*/ 42434 h 231219"/>
                <a:gd name="connsiteX11" fmla="*/ 95488 w 296799"/>
                <a:gd name="connsiteY11" fmla="*/ 141922 h 23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6799" h="231219">
                  <a:moveTo>
                    <a:pt x="119682" y="0"/>
                  </a:moveTo>
                  <a:lnTo>
                    <a:pt x="177308" y="0"/>
                  </a:lnTo>
                  <a:lnTo>
                    <a:pt x="296799" y="231219"/>
                  </a:lnTo>
                  <a:lnTo>
                    <a:pt x="243507" y="231219"/>
                  </a:lnTo>
                  <a:lnTo>
                    <a:pt x="218885" y="180975"/>
                  </a:lnTo>
                  <a:lnTo>
                    <a:pt x="76009" y="180975"/>
                  </a:lnTo>
                  <a:lnTo>
                    <a:pt x="51102" y="231172"/>
                  </a:lnTo>
                  <a:lnTo>
                    <a:pt x="0" y="231172"/>
                  </a:lnTo>
                  <a:close/>
                  <a:moveTo>
                    <a:pt x="199644" y="142161"/>
                  </a:moveTo>
                  <a:lnTo>
                    <a:pt x="150733" y="42434"/>
                  </a:lnTo>
                  <a:lnTo>
                    <a:pt x="144923" y="42434"/>
                  </a:lnTo>
                  <a:lnTo>
                    <a:pt x="95488" y="141922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942306CD-2A31-D845-B5FE-25B6CABB28E5}"/>
                </a:ext>
              </a:extLst>
            </p:cNvPr>
            <p:cNvSpPr/>
            <p:nvPr/>
          </p:nvSpPr>
          <p:spPr>
            <a:xfrm>
              <a:off x="2771822" y="3043167"/>
              <a:ext cx="236368" cy="240028"/>
            </a:xfrm>
            <a:custGeom>
              <a:avLst/>
              <a:gdLst>
                <a:gd name="connsiteX0" fmla="*/ 224647 w 236368"/>
                <a:gd name="connsiteY0" fmla="*/ 203905 h 240028"/>
                <a:gd name="connsiteX1" fmla="*/ 192596 w 236368"/>
                <a:gd name="connsiteY1" fmla="*/ 230480 h 240028"/>
                <a:gd name="connsiteX2" fmla="*/ 145637 w 236368"/>
                <a:gd name="connsiteY2" fmla="*/ 240005 h 240028"/>
                <a:gd name="connsiteX3" fmla="*/ 93250 w 236368"/>
                <a:gd name="connsiteY3" fmla="*/ 240005 h 240028"/>
                <a:gd name="connsiteX4" fmla="*/ 40005 w 236368"/>
                <a:gd name="connsiteY4" fmla="*/ 229956 h 240028"/>
                <a:gd name="connsiteX5" fmla="*/ 0 w 236368"/>
                <a:gd name="connsiteY5" fmla="*/ 199809 h 240028"/>
                <a:gd name="connsiteX6" fmla="*/ 35290 w 236368"/>
                <a:gd name="connsiteY6" fmla="*/ 167138 h 240028"/>
                <a:gd name="connsiteX7" fmla="*/ 58436 w 236368"/>
                <a:gd name="connsiteY7" fmla="*/ 189808 h 240028"/>
                <a:gd name="connsiteX8" fmla="*/ 92297 w 236368"/>
                <a:gd name="connsiteY8" fmla="*/ 198238 h 240028"/>
                <a:gd name="connsiteX9" fmla="*/ 144447 w 236368"/>
                <a:gd name="connsiteY9" fmla="*/ 198237 h 240028"/>
                <a:gd name="connsiteX10" fmla="*/ 174403 w 236368"/>
                <a:gd name="connsiteY10" fmla="*/ 189808 h 240028"/>
                <a:gd name="connsiteX11" fmla="*/ 185880 w 236368"/>
                <a:gd name="connsiteY11" fmla="*/ 167471 h 240028"/>
                <a:gd name="connsiteX12" fmla="*/ 181499 w 236368"/>
                <a:gd name="connsiteY12" fmla="*/ 151755 h 240028"/>
                <a:gd name="connsiteX13" fmla="*/ 170497 w 236368"/>
                <a:gd name="connsiteY13" fmla="*/ 143469 h 240028"/>
                <a:gd name="connsiteX14" fmla="*/ 157401 w 236368"/>
                <a:gd name="connsiteY14" fmla="*/ 140230 h 240028"/>
                <a:gd name="connsiteX15" fmla="*/ 143113 w 236368"/>
                <a:gd name="connsiteY15" fmla="*/ 139087 h 240028"/>
                <a:gd name="connsiteX16" fmla="*/ 122063 w 236368"/>
                <a:gd name="connsiteY16" fmla="*/ 138135 h 240028"/>
                <a:gd name="connsiteX17" fmla="*/ 99584 w 236368"/>
                <a:gd name="connsiteY17" fmla="*/ 137182 h 240028"/>
                <a:gd name="connsiteX18" fmla="*/ 81105 w 236368"/>
                <a:gd name="connsiteY18" fmla="*/ 136373 h 240028"/>
                <a:gd name="connsiteX19" fmla="*/ 62055 w 236368"/>
                <a:gd name="connsiteY19" fmla="*/ 132610 h 240028"/>
                <a:gd name="connsiteX20" fmla="*/ 39243 w 236368"/>
                <a:gd name="connsiteY20" fmla="*/ 122276 h 240028"/>
                <a:gd name="connsiteX21" fmla="*/ 12668 w 236368"/>
                <a:gd name="connsiteY21" fmla="*/ 70936 h 240028"/>
                <a:gd name="connsiteX22" fmla="*/ 23384 w 236368"/>
                <a:gd name="connsiteY22" fmla="*/ 34360 h 240028"/>
                <a:gd name="connsiteX23" fmla="*/ 53149 w 236368"/>
                <a:gd name="connsiteY23" fmla="*/ 9261 h 240028"/>
                <a:gd name="connsiteX24" fmla="*/ 97536 w 236368"/>
                <a:gd name="connsiteY24" fmla="*/ 22 h 240028"/>
                <a:gd name="connsiteX25" fmla="*/ 149019 w 236368"/>
                <a:gd name="connsiteY25" fmla="*/ 22 h 240028"/>
                <a:gd name="connsiteX26" fmla="*/ 195977 w 236368"/>
                <a:gd name="connsiteY26" fmla="*/ 9547 h 240028"/>
                <a:gd name="connsiteX27" fmla="*/ 231600 w 236368"/>
                <a:gd name="connsiteY27" fmla="*/ 36312 h 240028"/>
                <a:gd name="connsiteX28" fmla="*/ 198453 w 236368"/>
                <a:gd name="connsiteY28" fmla="*/ 66745 h 240028"/>
                <a:gd name="connsiteX29" fmla="*/ 178689 w 236368"/>
                <a:gd name="connsiteY29" fmla="*/ 47695 h 240028"/>
                <a:gd name="connsiteX30" fmla="*/ 149209 w 236368"/>
                <a:gd name="connsiteY30" fmla="*/ 40741 h 240028"/>
                <a:gd name="connsiteX31" fmla="*/ 98060 w 236368"/>
                <a:gd name="connsiteY31" fmla="*/ 40741 h 240028"/>
                <a:gd name="connsiteX32" fmla="*/ 71818 w 236368"/>
                <a:gd name="connsiteY32" fmla="*/ 48504 h 240028"/>
                <a:gd name="connsiteX33" fmla="*/ 61769 w 236368"/>
                <a:gd name="connsiteY33" fmla="*/ 68602 h 240028"/>
                <a:gd name="connsiteX34" fmla="*/ 66151 w 236368"/>
                <a:gd name="connsiteY34" fmla="*/ 82366 h 240028"/>
                <a:gd name="connsiteX35" fmla="*/ 77010 w 236368"/>
                <a:gd name="connsiteY35" fmla="*/ 89462 h 240028"/>
                <a:gd name="connsiteX36" fmla="*/ 89963 w 236368"/>
                <a:gd name="connsiteY36" fmla="*/ 92224 h 240028"/>
                <a:gd name="connsiteX37" fmla="*/ 104251 w 236368"/>
                <a:gd name="connsiteY37" fmla="*/ 93034 h 240028"/>
                <a:gd name="connsiteX38" fmla="*/ 125492 w 236368"/>
                <a:gd name="connsiteY38" fmla="*/ 93986 h 240028"/>
                <a:gd name="connsiteX39" fmla="*/ 148161 w 236368"/>
                <a:gd name="connsiteY39" fmla="*/ 94986 h 240028"/>
                <a:gd name="connsiteX40" fmla="*/ 166592 w 236368"/>
                <a:gd name="connsiteY40" fmla="*/ 96129 h 240028"/>
                <a:gd name="connsiteX41" fmla="*/ 185642 w 236368"/>
                <a:gd name="connsiteY41" fmla="*/ 99844 h 240028"/>
                <a:gd name="connsiteX42" fmla="*/ 208788 w 236368"/>
                <a:gd name="connsiteY42" fmla="*/ 110846 h 240028"/>
                <a:gd name="connsiteX43" fmla="*/ 228409 w 236368"/>
                <a:gd name="connsiteY43" fmla="*/ 131562 h 240028"/>
                <a:gd name="connsiteX44" fmla="*/ 236315 w 236368"/>
                <a:gd name="connsiteY44" fmla="*/ 164900 h 240028"/>
                <a:gd name="connsiteX45" fmla="*/ 224647 w 236368"/>
                <a:gd name="connsiteY45" fmla="*/ 203905 h 24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36368" h="240028">
                  <a:moveTo>
                    <a:pt x="224647" y="203905"/>
                  </a:moveTo>
                  <a:cubicBezTo>
                    <a:pt x="216573" y="215508"/>
                    <a:pt x="205493" y="224695"/>
                    <a:pt x="192596" y="230480"/>
                  </a:cubicBezTo>
                  <a:cubicBezTo>
                    <a:pt x="177840" y="237090"/>
                    <a:pt x="161802" y="240343"/>
                    <a:pt x="145637" y="240005"/>
                  </a:cubicBezTo>
                  <a:lnTo>
                    <a:pt x="93250" y="240005"/>
                  </a:lnTo>
                  <a:cubicBezTo>
                    <a:pt x="75008" y="240255"/>
                    <a:pt x="56901" y="236837"/>
                    <a:pt x="40005" y="229956"/>
                  </a:cubicBezTo>
                  <a:cubicBezTo>
                    <a:pt x="24353" y="223420"/>
                    <a:pt x="10597" y="213053"/>
                    <a:pt x="0" y="199809"/>
                  </a:cubicBezTo>
                  <a:lnTo>
                    <a:pt x="35290" y="167138"/>
                  </a:lnTo>
                  <a:cubicBezTo>
                    <a:pt x="40882" y="176596"/>
                    <a:pt x="48864" y="184414"/>
                    <a:pt x="58436" y="189808"/>
                  </a:cubicBezTo>
                  <a:cubicBezTo>
                    <a:pt x="68781" y="195557"/>
                    <a:pt x="80464" y="198465"/>
                    <a:pt x="92297" y="198238"/>
                  </a:cubicBezTo>
                  <a:lnTo>
                    <a:pt x="144447" y="198237"/>
                  </a:lnTo>
                  <a:cubicBezTo>
                    <a:pt x="155079" y="198722"/>
                    <a:pt x="165584" y="195766"/>
                    <a:pt x="174403" y="189808"/>
                  </a:cubicBezTo>
                  <a:cubicBezTo>
                    <a:pt x="181754" y="184777"/>
                    <a:pt x="186070" y="176377"/>
                    <a:pt x="185880" y="167471"/>
                  </a:cubicBezTo>
                  <a:cubicBezTo>
                    <a:pt x="186229" y="161889"/>
                    <a:pt x="184686" y="156352"/>
                    <a:pt x="181499" y="151755"/>
                  </a:cubicBezTo>
                  <a:cubicBezTo>
                    <a:pt x="178671" y="148027"/>
                    <a:pt x="174862" y="145157"/>
                    <a:pt x="170497" y="143469"/>
                  </a:cubicBezTo>
                  <a:cubicBezTo>
                    <a:pt x="166297" y="141805"/>
                    <a:pt x="161892" y="140715"/>
                    <a:pt x="157401" y="140230"/>
                  </a:cubicBezTo>
                  <a:cubicBezTo>
                    <a:pt x="154225" y="139817"/>
                    <a:pt x="149463" y="139436"/>
                    <a:pt x="143113" y="139087"/>
                  </a:cubicBezTo>
                  <a:lnTo>
                    <a:pt x="122063" y="138135"/>
                  </a:lnTo>
                  <a:lnTo>
                    <a:pt x="99584" y="137182"/>
                  </a:lnTo>
                  <a:lnTo>
                    <a:pt x="81105" y="136373"/>
                  </a:lnTo>
                  <a:cubicBezTo>
                    <a:pt x="74656" y="135684"/>
                    <a:pt x="68282" y="134425"/>
                    <a:pt x="62055" y="132610"/>
                  </a:cubicBezTo>
                  <a:cubicBezTo>
                    <a:pt x="53961" y="130369"/>
                    <a:pt x="46265" y="126883"/>
                    <a:pt x="39243" y="122276"/>
                  </a:cubicBezTo>
                  <a:cubicBezTo>
                    <a:pt x="21783" y="111200"/>
                    <a:pt x="11631" y="91587"/>
                    <a:pt x="12668" y="70936"/>
                  </a:cubicBezTo>
                  <a:cubicBezTo>
                    <a:pt x="12428" y="57937"/>
                    <a:pt x="16167" y="45174"/>
                    <a:pt x="23384" y="34360"/>
                  </a:cubicBezTo>
                  <a:cubicBezTo>
                    <a:pt x="30863" y="23465"/>
                    <a:pt x="41147" y="14793"/>
                    <a:pt x="53149" y="9261"/>
                  </a:cubicBezTo>
                  <a:cubicBezTo>
                    <a:pt x="67055" y="2861"/>
                    <a:pt x="82232" y="-298"/>
                    <a:pt x="97536" y="22"/>
                  </a:cubicBezTo>
                  <a:lnTo>
                    <a:pt x="149019" y="22"/>
                  </a:lnTo>
                  <a:cubicBezTo>
                    <a:pt x="165172" y="-200"/>
                    <a:pt x="181186" y="3048"/>
                    <a:pt x="195977" y="9547"/>
                  </a:cubicBezTo>
                  <a:cubicBezTo>
                    <a:pt x="209707" y="15686"/>
                    <a:pt x="221882" y="24834"/>
                    <a:pt x="231600" y="36312"/>
                  </a:cubicBezTo>
                  <a:lnTo>
                    <a:pt x="198453" y="66745"/>
                  </a:lnTo>
                  <a:cubicBezTo>
                    <a:pt x="193745" y="58696"/>
                    <a:pt x="186906" y="52103"/>
                    <a:pt x="178689" y="47695"/>
                  </a:cubicBezTo>
                  <a:cubicBezTo>
                    <a:pt x="169613" y="42908"/>
                    <a:pt x="159467" y="40515"/>
                    <a:pt x="149209" y="40741"/>
                  </a:cubicBezTo>
                  <a:lnTo>
                    <a:pt x="98060" y="40741"/>
                  </a:lnTo>
                  <a:cubicBezTo>
                    <a:pt x="88687" y="40290"/>
                    <a:pt x="79437" y="43026"/>
                    <a:pt x="71818" y="48504"/>
                  </a:cubicBezTo>
                  <a:cubicBezTo>
                    <a:pt x="65379" y="53153"/>
                    <a:pt x="61624" y="60661"/>
                    <a:pt x="61769" y="68602"/>
                  </a:cubicBezTo>
                  <a:cubicBezTo>
                    <a:pt x="61501" y="73571"/>
                    <a:pt x="63060" y="78466"/>
                    <a:pt x="66151" y="82366"/>
                  </a:cubicBezTo>
                  <a:cubicBezTo>
                    <a:pt x="69044" y="85690"/>
                    <a:pt x="72803" y="88147"/>
                    <a:pt x="77010" y="89462"/>
                  </a:cubicBezTo>
                  <a:cubicBezTo>
                    <a:pt x="81211" y="90862"/>
                    <a:pt x="85556" y="91789"/>
                    <a:pt x="89963" y="92224"/>
                  </a:cubicBezTo>
                  <a:cubicBezTo>
                    <a:pt x="93202" y="92462"/>
                    <a:pt x="97965" y="92700"/>
                    <a:pt x="104251" y="93034"/>
                  </a:cubicBezTo>
                  <a:cubicBezTo>
                    <a:pt x="110537" y="93367"/>
                    <a:pt x="117681" y="93700"/>
                    <a:pt x="125492" y="93986"/>
                  </a:cubicBezTo>
                  <a:lnTo>
                    <a:pt x="148161" y="94986"/>
                  </a:lnTo>
                  <a:cubicBezTo>
                    <a:pt x="155495" y="95336"/>
                    <a:pt x="161639" y="95717"/>
                    <a:pt x="166592" y="96129"/>
                  </a:cubicBezTo>
                  <a:cubicBezTo>
                    <a:pt x="173069" y="96592"/>
                    <a:pt x="179466" y="97839"/>
                    <a:pt x="185642" y="99844"/>
                  </a:cubicBezTo>
                  <a:cubicBezTo>
                    <a:pt x="193853" y="102362"/>
                    <a:pt x="201651" y="106069"/>
                    <a:pt x="208788" y="110846"/>
                  </a:cubicBezTo>
                  <a:cubicBezTo>
                    <a:pt x="216791" y="116202"/>
                    <a:pt x="223495" y="123280"/>
                    <a:pt x="228409" y="131562"/>
                  </a:cubicBezTo>
                  <a:cubicBezTo>
                    <a:pt x="234057" y="141738"/>
                    <a:pt x="236792" y="153272"/>
                    <a:pt x="236315" y="164900"/>
                  </a:cubicBezTo>
                  <a:cubicBezTo>
                    <a:pt x="236527" y="178792"/>
                    <a:pt x="232453" y="192412"/>
                    <a:pt x="224647" y="20390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3355DEE4-EB2F-D143-A257-6D13D8D5C244}"/>
                </a:ext>
              </a:extLst>
            </p:cNvPr>
            <p:cNvSpPr/>
            <p:nvPr/>
          </p:nvSpPr>
          <p:spPr>
            <a:xfrm>
              <a:off x="3060287" y="3048000"/>
              <a:ext cx="188785" cy="231219"/>
            </a:xfrm>
            <a:custGeom>
              <a:avLst/>
              <a:gdLst>
                <a:gd name="connsiteX0" fmla="*/ 0 w 188785"/>
                <a:gd name="connsiteY0" fmla="*/ 0 h 231219"/>
                <a:gd name="connsiteX1" fmla="*/ 188785 w 188785"/>
                <a:gd name="connsiteY1" fmla="*/ 0 h 231219"/>
                <a:gd name="connsiteX2" fmla="*/ 188785 w 188785"/>
                <a:gd name="connsiteY2" fmla="*/ 39195 h 231219"/>
                <a:gd name="connsiteX3" fmla="*/ 49863 w 188785"/>
                <a:gd name="connsiteY3" fmla="*/ 39195 h 231219"/>
                <a:gd name="connsiteX4" fmla="*/ 49863 w 188785"/>
                <a:gd name="connsiteY4" fmla="*/ 89392 h 231219"/>
                <a:gd name="connsiteX5" fmla="*/ 183213 w 188785"/>
                <a:gd name="connsiteY5" fmla="*/ 89392 h 231219"/>
                <a:gd name="connsiteX6" fmla="*/ 183213 w 188785"/>
                <a:gd name="connsiteY6" fmla="*/ 128254 h 231219"/>
                <a:gd name="connsiteX7" fmla="*/ 49863 w 188785"/>
                <a:gd name="connsiteY7" fmla="*/ 128254 h 231219"/>
                <a:gd name="connsiteX8" fmla="*/ 49863 w 188785"/>
                <a:gd name="connsiteY8" fmla="*/ 192072 h 231219"/>
                <a:gd name="connsiteX9" fmla="*/ 188785 w 188785"/>
                <a:gd name="connsiteY9" fmla="*/ 192072 h 231219"/>
                <a:gd name="connsiteX10" fmla="*/ 188785 w 188785"/>
                <a:gd name="connsiteY10" fmla="*/ 231219 h 231219"/>
                <a:gd name="connsiteX11" fmla="*/ 0 w 188785"/>
                <a:gd name="connsiteY11" fmla="*/ 231219 h 23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8785" h="231219">
                  <a:moveTo>
                    <a:pt x="0" y="0"/>
                  </a:moveTo>
                  <a:lnTo>
                    <a:pt x="188785" y="0"/>
                  </a:lnTo>
                  <a:lnTo>
                    <a:pt x="188785" y="39195"/>
                  </a:lnTo>
                  <a:lnTo>
                    <a:pt x="49863" y="39195"/>
                  </a:lnTo>
                  <a:lnTo>
                    <a:pt x="49863" y="89392"/>
                  </a:lnTo>
                  <a:lnTo>
                    <a:pt x="183213" y="89392"/>
                  </a:lnTo>
                  <a:lnTo>
                    <a:pt x="183213" y="128254"/>
                  </a:lnTo>
                  <a:lnTo>
                    <a:pt x="49863" y="128254"/>
                  </a:lnTo>
                  <a:lnTo>
                    <a:pt x="49863" y="192072"/>
                  </a:lnTo>
                  <a:lnTo>
                    <a:pt x="188785" y="192072"/>
                  </a:lnTo>
                  <a:lnTo>
                    <a:pt x="188785" y="231219"/>
                  </a:lnTo>
                  <a:lnTo>
                    <a:pt x="0" y="231219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A070C9EC-3042-3F44-A581-7AFFF756567D}"/>
                </a:ext>
              </a:extLst>
            </p:cNvPr>
            <p:cNvSpPr/>
            <p:nvPr/>
          </p:nvSpPr>
          <p:spPr>
            <a:xfrm>
              <a:off x="3287641" y="3043307"/>
              <a:ext cx="273946" cy="239937"/>
            </a:xfrm>
            <a:custGeom>
              <a:avLst/>
              <a:gdLst>
                <a:gd name="connsiteX0" fmla="*/ 9532 w 273946"/>
                <a:gd name="connsiteY0" fmla="*/ 72606 h 239937"/>
                <a:gd name="connsiteX1" fmla="*/ 36250 w 273946"/>
                <a:gd name="connsiteY1" fmla="*/ 34506 h 239937"/>
                <a:gd name="connsiteX2" fmla="*/ 76874 w 273946"/>
                <a:gd name="connsiteY2" fmla="*/ 9074 h 239937"/>
                <a:gd name="connsiteX3" fmla="*/ 128214 w 273946"/>
                <a:gd name="connsiteY3" fmla="*/ 25 h 239937"/>
                <a:gd name="connsiteX4" fmla="*/ 170314 w 273946"/>
                <a:gd name="connsiteY4" fmla="*/ 26 h 239937"/>
                <a:gd name="connsiteX5" fmla="*/ 230084 w 273946"/>
                <a:gd name="connsiteY5" fmla="*/ 12170 h 239937"/>
                <a:gd name="connsiteX6" fmla="*/ 273613 w 273946"/>
                <a:gd name="connsiteY6" fmla="*/ 46317 h 239937"/>
                <a:gd name="connsiteX7" fmla="*/ 238323 w 273946"/>
                <a:gd name="connsiteY7" fmla="*/ 78083 h 239937"/>
                <a:gd name="connsiteX8" fmla="*/ 212081 w 273946"/>
                <a:gd name="connsiteY8" fmla="*/ 53270 h 239937"/>
                <a:gd name="connsiteX9" fmla="*/ 172600 w 273946"/>
                <a:gd name="connsiteY9" fmla="*/ 44078 h 239937"/>
                <a:gd name="connsiteX10" fmla="*/ 130166 w 273946"/>
                <a:gd name="connsiteY10" fmla="*/ 44079 h 239937"/>
                <a:gd name="connsiteX11" fmla="*/ 89542 w 273946"/>
                <a:gd name="connsiteY11" fmla="*/ 53937 h 239937"/>
                <a:gd name="connsiteX12" fmla="*/ 61824 w 273946"/>
                <a:gd name="connsiteY12" fmla="*/ 80893 h 239937"/>
                <a:gd name="connsiteX13" fmla="*/ 61824 w 273946"/>
                <a:gd name="connsiteY13" fmla="*/ 159236 h 239937"/>
                <a:gd name="connsiteX14" fmla="*/ 89685 w 273946"/>
                <a:gd name="connsiteY14" fmla="*/ 186287 h 239937"/>
                <a:gd name="connsiteX15" fmla="*/ 130499 w 273946"/>
                <a:gd name="connsiteY15" fmla="*/ 196193 h 239937"/>
                <a:gd name="connsiteX16" fmla="*/ 172934 w 273946"/>
                <a:gd name="connsiteY16" fmla="*/ 196193 h 239937"/>
                <a:gd name="connsiteX17" fmla="*/ 211938 w 273946"/>
                <a:gd name="connsiteY17" fmla="*/ 186954 h 239937"/>
                <a:gd name="connsiteX18" fmla="*/ 237989 w 273946"/>
                <a:gd name="connsiteY18" fmla="*/ 161855 h 239937"/>
                <a:gd name="connsiteX19" fmla="*/ 273946 w 273946"/>
                <a:gd name="connsiteY19" fmla="*/ 193573 h 239937"/>
                <a:gd name="connsiteX20" fmla="*/ 230227 w 273946"/>
                <a:gd name="connsiteY20" fmla="*/ 227578 h 239937"/>
                <a:gd name="connsiteX21" fmla="*/ 170314 w 273946"/>
                <a:gd name="connsiteY21" fmla="*/ 239913 h 239937"/>
                <a:gd name="connsiteX22" fmla="*/ 128214 w 273946"/>
                <a:gd name="connsiteY22" fmla="*/ 239913 h 239937"/>
                <a:gd name="connsiteX23" fmla="*/ 76874 w 273946"/>
                <a:gd name="connsiteY23" fmla="*/ 230816 h 239937"/>
                <a:gd name="connsiteX24" fmla="*/ 36249 w 273946"/>
                <a:gd name="connsiteY24" fmla="*/ 205385 h 239937"/>
                <a:gd name="connsiteX25" fmla="*/ 9532 w 273946"/>
                <a:gd name="connsiteY25" fmla="*/ 167285 h 239937"/>
                <a:gd name="connsiteX26" fmla="*/ 7 w 273946"/>
                <a:gd name="connsiteY26" fmla="*/ 119993 h 239937"/>
                <a:gd name="connsiteX27" fmla="*/ 9532 w 273946"/>
                <a:gd name="connsiteY27" fmla="*/ 72606 h 23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946" h="239937">
                  <a:moveTo>
                    <a:pt x="9532" y="72606"/>
                  </a:moveTo>
                  <a:cubicBezTo>
                    <a:pt x="15803" y="58248"/>
                    <a:pt x="24888" y="45293"/>
                    <a:pt x="36250" y="34506"/>
                  </a:cubicBezTo>
                  <a:cubicBezTo>
                    <a:pt x="47975" y="23424"/>
                    <a:pt x="61783" y="14780"/>
                    <a:pt x="76874" y="9074"/>
                  </a:cubicBezTo>
                  <a:cubicBezTo>
                    <a:pt x="93278" y="2901"/>
                    <a:pt x="110688" y="-167"/>
                    <a:pt x="128214" y="25"/>
                  </a:cubicBezTo>
                  <a:lnTo>
                    <a:pt x="170314" y="26"/>
                  </a:lnTo>
                  <a:cubicBezTo>
                    <a:pt x="190888" y="-367"/>
                    <a:pt x="211295" y="3779"/>
                    <a:pt x="230084" y="12170"/>
                  </a:cubicBezTo>
                  <a:cubicBezTo>
                    <a:pt x="247084" y="19959"/>
                    <a:pt x="262000" y="31661"/>
                    <a:pt x="273613" y="46317"/>
                  </a:cubicBezTo>
                  <a:lnTo>
                    <a:pt x="238323" y="78083"/>
                  </a:lnTo>
                  <a:cubicBezTo>
                    <a:pt x="231960" y="67607"/>
                    <a:pt x="222896" y="59036"/>
                    <a:pt x="212081" y="53270"/>
                  </a:cubicBezTo>
                  <a:cubicBezTo>
                    <a:pt x="199913" y="46908"/>
                    <a:pt x="186327" y="43745"/>
                    <a:pt x="172600" y="44078"/>
                  </a:cubicBezTo>
                  <a:lnTo>
                    <a:pt x="130166" y="44079"/>
                  </a:lnTo>
                  <a:cubicBezTo>
                    <a:pt x="116000" y="43792"/>
                    <a:pt x="102001" y="47189"/>
                    <a:pt x="89542" y="53937"/>
                  </a:cubicBezTo>
                  <a:cubicBezTo>
                    <a:pt x="78040" y="60257"/>
                    <a:pt x="68462" y="69571"/>
                    <a:pt x="61824" y="80893"/>
                  </a:cubicBezTo>
                  <a:cubicBezTo>
                    <a:pt x="48429" y="105289"/>
                    <a:pt x="48429" y="134839"/>
                    <a:pt x="61824" y="159236"/>
                  </a:cubicBezTo>
                  <a:cubicBezTo>
                    <a:pt x="68463" y="170631"/>
                    <a:pt x="78099" y="179988"/>
                    <a:pt x="89685" y="186287"/>
                  </a:cubicBezTo>
                  <a:cubicBezTo>
                    <a:pt x="102205" y="193061"/>
                    <a:pt x="116267" y="196474"/>
                    <a:pt x="130499" y="196193"/>
                  </a:cubicBezTo>
                  <a:lnTo>
                    <a:pt x="172934" y="196193"/>
                  </a:lnTo>
                  <a:cubicBezTo>
                    <a:pt x="186511" y="196500"/>
                    <a:pt x="199941" y="193319"/>
                    <a:pt x="211938" y="186954"/>
                  </a:cubicBezTo>
                  <a:cubicBezTo>
                    <a:pt x="222737" y="181104"/>
                    <a:pt x="231742" y="172429"/>
                    <a:pt x="237989" y="161855"/>
                  </a:cubicBezTo>
                  <a:lnTo>
                    <a:pt x="273946" y="193573"/>
                  </a:lnTo>
                  <a:cubicBezTo>
                    <a:pt x="262186" y="208123"/>
                    <a:pt x="247223" y="219760"/>
                    <a:pt x="230227" y="227578"/>
                  </a:cubicBezTo>
                  <a:cubicBezTo>
                    <a:pt x="211421" y="236091"/>
                    <a:pt x="190954" y="240305"/>
                    <a:pt x="170314" y="239913"/>
                  </a:cubicBezTo>
                  <a:lnTo>
                    <a:pt x="128214" y="239913"/>
                  </a:lnTo>
                  <a:cubicBezTo>
                    <a:pt x="110684" y="240090"/>
                    <a:pt x="93275" y="237006"/>
                    <a:pt x="76874" y="230816"/>
                  </a:cubicBezTo>
                  <a:cubicBezTo>
                    <a:pt x="61783" y="225110"/>
                    <a:pt x="47975" y="216466"/>
                    <a:pt x="36249" y="205385"/>
                  </a:cubicBezTo>
                  <a:cubicBezTo>
                    <a:pt x="24893" y="194593"/>
                    <a:pt x="15809" y="181639"/>
                    <a:pt x="9532" y="167285"/>
                  </a:cubicBezTo>
                  <a:cubicBezTo>
                    <a:pt x="3076" y="152363"/>
                    <a:pt x="-170" y="136250"/>
                    <a:pt x="7" y="119993"/>
                  </a:cubicBezTo>
                  <a:cubicBezTo>
                    <a:pt x="-146" y="103707"/>
                    <a:pt x="3098" y="87568"/>
                    <a:pt x="9532" y="72606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96EBD815-9FFF-E84E-B448-E20F4B03CF01}"/>
                </a:ext>
              </a:extLst>
            </p:cNvPr>
            <p:cNvSpPr/>
            <p:nvPr/>
          </p:nvSpPr>
          <p:spPr>
            <a:xfrm>
              <a:off x="3605116" y="3048000"/>
              <a:ext cx="250841" cy="235488"/>
            </a:xfrm>
            <a:custGeom>
              <a:avLst/>
              <a:gdLst>
                <a:gd name="connsiteX0" fmla="*/ 201645 w 250841"/>
                <a:gd name="connsiteY0" fmla="*/ 0 h 235488"/>
                <a:gd name="connsiteX1" fmla="*/ 250841 w 250841"/>
                <a:gd name="connsiteY1" fmla="*/ 0 h 235488"/>
                <a:gd name="connsiteX2" fmla="*/ 250841 w 250841"/>
                <a:gd name="connsiteY2" fmla="*/ 128588 h 235488"/>
                <a:gd name="connsiteX3" fmla="*/ 237744 w 250841"/>
                <a:gd name="connsiteY3" fmla="*/ 188309 h 235488"/>
                <a:gd name="connsiteX4" fmla="*/ 201169 w 250841"/>
                <a:gd name="connsiteY4" fmla="*/ 223790 h 235488"/>
                <a:gd name="connsiteX5" fmla="*/ 146257 w 250841"/>
                <a:gd name="connsiteY5" fmla="*/ 235458 h 235488"/>
                <a:gd name="connsiteX6" fmla="*/ 105109 w 250841"/>
                <a:gd name="connsiteY6" fmla="*/ 235458 h 235488"/>
                <a:gd name="connsiteX7" fmla="*/ 50054 w 250841"/>
                <a:gd name="connsiteY7" fmla="*/ 223790 h 235488"/>
                <a:gd name="connsiteX8" fmla="*/ 13145 w 250841"/>
                <a:gd name="connsiteY8" fmla="*/ 188309 h 235488"/>
                <a:gd name="connsiteX9" fmla="*/ 96 w 250841"/>
                <a:gd name="connsiteY9" fmla="*/ 128588 h 235488"/>
                <a:gd name="connsiteX10" fmla="*/ 96 w 250841"/>
                <a:gd name="connsiteY10" fmla="*/ 0 h 235488"/>
                <a:gd name="connsiteX11" fmla="*/ 50007 w 250841"/>
                <a:gd name="connsiteY11" fmla="*/ 0 h 235488"/>
                <a:gd name="connsiteX12" fmla="*/ 50007 w 250841"/>
                <a:gd name="connsiteY12" fmla="*/ 128588 h 235488"/>
                <a:gd name="connsiteX13" fmla="*/ 57293 w 250841"/>
                <a:gd name="connsiteY13" fmla="*/ 165021 h 235488"/>
                <a:gd name="connsiteX14" fmla="*/ 77201 w 250841"/>
                <a:gd name="connsiteY14" fmla="*/ 185785 h 235488"/>
                <a:gd name="connsiteX15" fmla="*/ 105347 w 250841"/>
                <a:gd name="connsiteY15" fmla="*/ 192405 h 235488"/>
                <a:gd name="connsiteX16" fmla="*/ 146495 w 250841"/>
                <a:gd name="connsiteY16" fmla="*/ 192405 h 235488"/>
                <a:gd name="connsiteX17" fmla="*/ 174355 w 250841"/>
                <a:gd name="connsiteY17" fmla="*/ 185785 h 235488"/>
                <a:gd name="connsiteX18" fmla="*/ 194406 w 250841"/>
                <a:gd name="connsiteY18" fmla="*/ 165021 h 235488"/>
                <a:gd name="connsiteX19" fmla="*/ 201883 w 250841"/>
                <a:gd name="connsiteY19" fmla="*/ 128588 h 23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0841" h="235488">
                  <a:moveTo>
                    <a:pt x="201645" y="0"/>
                  </a:moveTo>
                  <a:lnTo>
                    <a:pt x="250841" y="0"/>
                  </a:lnTo>
                  <a:lnTo>
                    <a:pt x="250841" y="128588"/>
                  </a:lnTo>
                  <a:cubicBezTo>
                    <a:pt x="250841" y="152527"/>
                    <a:pt x="246476" y="172434"/>
                    <a:pt x="237744" y="188309"/>
                  </a:cubicBezTo>
                  <a:cubicBezTo>
                    <a:pt x="229535" y="203649"/>
                    <a:pt x="216751" y="216050"/>
                    <a:pt x="201169" y="223790"/>
                  </a:cubicBezTo>
                  <a:cubicBezTo>
                    <a:pt x="184018" y="231888"/>
                    <a:pt x="165218" y="235882"/>
                    <a:pt x="146257" y="235458"/>
                  </a:cubicBezTo>
                  <a:lnTo>
                    <a:pt x="105109" y="235458"/>
                  </a:lnTo>
                  <a:cubicBezTo>
                    <a:pt x="86103" y="235866"/>
                    <a:pt x="67260" y="231873"/>
                    <a:pt x="50054" y="223790"/>
                  </a:cubicBezTo>
                  <a:cubicBezTo>
                    <a:pt x="34369" y="216078"/>
                    <a:pt x="21470" y="203679"/>
                    <a:pt x="13145" y="188309"/>
                  </a:cubicBezTo>
                  <a:cubicBezTo>
                    <a:pt x="3766" y="169843"/>
                    <a:pt x="-727" y="149282"/>
                    <a:pt x="96" y="128588"/>
                  </a:cubicBezTo>
                  <a:lnTo>
                    <a:pt x="96" y="0"/>
                  </a:lnTo>
                  <a:lnTo>
                    <a:pt x="50007" y="0"/>
                  </a:lnTo>
                  <a:lnTo>
                    <a:pt x="50007" y="128588"/>
                  </a:lnTo>
                  <a:cubicBezTo>
                    <a:pt x="49510" y="141138"/>
                    <a:pt x="52008" y="153626"/>
                    <a:pt x="57293" y="165021"/>
                  </a:cubicBezTo>
                  <a:cubicBezTo>
                    <a:pt x="61583" y="173862"/>
                    <a:pt x="68548" y="181127"/>
                    <a:pt x="77201" y="185785"/>
                  </a:cubicBezTo>
                  <a:cubicBezTo>
                    <a:pt x="85897" y="190269"/>
                    <a:pt x="95564" y="192543"/>
                    <a:pt x="105347" y="192405"/>
                  </a:cubicBezTo>
                  <a:lnTo>
                    <a:pt x="146495" y="192405"/>
                  </a:lnTo>
                  <a:cubicBezTo>
                    <a:pt x="156185" y="192522"/>
                    <a:pt x="165754" y="190248"/>
                    <a:pt x="174355" y="185785"/>
                  </a:cubicBezTo>
                  <a:cubicBezTo>
                    <a:pt x="183026" y="181104"/>
                    <a:pt x="190031" y="173850"/>
                    <a:pt x="194406" y="165021"/>
                  </a:cubicBezTo>
                  <a:cubicBezTo>
                    <a:pt x="199828" y="153667"/>
                    <a:pt x="202395" y="141160"/>
                    <a:pt x="201883" y="128588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BC1550D3-9956-3944-88FB-7F00FBF5F11A}"/>
                </a:ext>
              </a:extLst>
            </p:cNvPr>
            <p:cNvSpPr/>
            <p:nvPr/>
          </p:nvSpPr>
          <p:spPr>
            <a:xfrm>
              <a:off x="3896439" y="3048000"/>
              <a:ext cx="246935" cy="230981"/>
            </a:xfrm>
            <a:custGeom>
              <a:avLst/>
              <a:gdLst>
                <a:gd name="connsiteX0" fmla="*/ 148685 w 246935"/>
                <a:gd name="connsiteY0" fmla="*/ 230981 h 230981"/>
                <a:gd name="connsiteX1" fmla="*/ 98488 w 246935"/>
                <a:gd name="connsiteY1" fmla="*/ 230981 h 230981"/>
                <a:gd name="connsiteX2" fmla="*/ 98488 w 246935"/>
                <a:gd name="connsiteY2" fmla="*/ 40910 h 230981"/>
                <a:gd name="connsiteX3" fmla="*/ 0 w 246935"/>
                <a:gd name="connsiteY3" fmla="*/ 40910 h 230981"/>
                <a:gd name="connsiteX4" fmla="*/ 0 w 246935"/>
                <a:gd name="connsiteY4" fmla="*/ 0 h 230981"/>
                <a:gd name="connsiteX5" fmla="*/ 246936 w 246935"/>
                <a:gd name="connsiteY5" fmla="*/ 0 h 230981"/>
                <a:gd name="connsiteX6" fmla="*/ 246936 w 246935"/>
                <a:gd name="connsiteY6" fmla="*/ 41148 h 230981"/>
                <a:gd name="connsiteX7" fmla="*/ 148828 w 246935"/>
                <a:gd name="connsiteY7" fmla="*/ 41148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35" h="230981">
                  <a:moveTo>
                    <a:pt x="148685" y="230981"/>
                  </a:moveTo>
                  <a:lnTo>
                    <a:pt x="98488" y="230981"/>
                  </a:lnTo>
                  <a:lnTo>
                    <a:pt x="98488" y="40910"/>
                  </a:lnTo>
                  <a:lnTo>
                    <a:pt x="0" y="40910"/>
                  </a:lnTo>
                  <a:lnTo>
                    <a:pt x="0" y="0"/>
                  </a:lnTo>
                  <a:lnTo>
                    <a:pt x="246936" y="0"/>
                  </a:lnTo>
                  <a:lnTo>
                    <a:pt x="246936" y="41148"/>
                  </a:lnTo>
                  <a:lnTo>
                    <a:pt x="148828" y="41148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E58073D3-7F1D-3C4E-A323-AFF60B0A91BD}"/>
                </a:ext>
              </a:extLst>
            </p:cNvPr>
            <p:cNvSpPr/>
            <p:nvPr/>
          </p:nvSpPr>
          <p:spPr>
            <a:xfrm>
              <a:off x="4187618" y="3048000"/>
              <a:ext cx="49863" cy="230981"/>
            </a:xfrm>
            <a:custGeom>
              <a:avLst/>
              <a:gdLst>
                <a:gd name="connsiteX0" fmla="*/ 49864 w 49863"/>
                <a:gd name="connsiteY0" fmla="*/ 230981 h 230981"/>
                <a:gd name="connsiteX1" fmla="*/ 0 w 49863"/>
                <a:gd name="connsiteY1" fmla="*/ 230981 h 230981"/>
                <a:gd name="connsiteX2" fmla="*/ 0 w 49863"/>
                <a:gd name="connsiteY2" fmla="*/ 0 h 230981"/>
                <a:gd name="connsiteX3" fmla="*/ 49864 w 49863"/>
                <a:gd name="connsiteY3" fmla="*/ 0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863" h="230981">
                  <a:moveTo>
                    <a:pt x="49864" y="230981"/>
                  </a:moveTo>
                  <a:lnTo>
                    <a:pt x="0" y="230981"/>
                  </a:lnTo>
                  <a:lnTo>
                    <a:pt x="0" y="0"/>
                  </a:lnTo>
                  <a:lnTo>
                    <a:pt x="49864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7CF42FA8-8DB5-6440-B61D-5C01211563EC}"/>
                </a:ext>
              </a:extLst>
            </p:cNvPr>
            <p:cNvSpPr/>
            <p:nvPr/>
          </p:nvSpPr>
          <p:spPr>
            <a:xfrm>
              <a:off x="4281487" y="3048000"/>
              <a:ext cx="279511" cy="230981"/>
            </a:xfrm>
            <a:custGeom>
              <a:avLst/>
              <a:gdLst>
                <a:gd name="connsiteX0" fmla="*/ 95536 w 279511"/>
                <a:gd name="connsiteY0" fmla="*/ 107918 h 230981"/>
                <a:gd name="connsiteX1" fmla="*/ 8096 w 279511"/>
                <a:gd name="connsiteY1" fmla="*/ 0 h 230981"/>
                <a:gd name="connsiteX2" fmla="*/ 70009 w 279511"/>
                <a:gd name="connsiteY2" fmla="*/ 0 h 230981"/>
                <a:gd name="connsiteX3" fmla="*/ 137398 w 279511"/>
                <a:gd name="connsiteY3" fmla="*/ 86773 h 230981"/>
                <a:gd name="connsiteX4" fmla="*/ 143875 w 279511"/>
                <a:gd name="connsiteY4" fmla="*/ 86773 h 230981"/>
                <a:gd name="connsiteX5" fmla="*/ 210836 w 279511"/>
                <a:gd name="connsiteY5" fmla="*/ 0 h 230981"/>
                <a:gd name="connsiteX6" fmla="*/ 269796 w 279511"/>
                <a:gd name="connsiteY6" fmla="*/ 0 h 230981"/>
                <a:gd name="connsiteX7" fmla="*/ 182975 w 279511"/>
                <a:gd name="connsiteY7" fmla="*/ 108585 h 230981"/>
                <a:gd name="connsiteX8" fmla="*/ 279511 w 279511"/>
                <a:gd name="connsiteY8" fmla="*/ 230981 h 230981"/>
                <a:gd name="connsiteX9" fmla="*/ 217599 w 279511"/>
                <a:gd name="connsiteY9" fmla="*/ 230981 h 230981"/>
                <a:gd name="connsiteX10" fmla="*/ 141875 w 279511"/>
                <a:gd name="connsiteY10" fmla="*/ 133350 h 230981"/>
                <a:gd name="connsiteX11" fmla="*/ 135398 w 279511"/>
                <a:gd name="connsiteY11" fmla="*/ 133350 h 230981"/>
                <a:gd name="connsiteX12" fmla="*/ 59912 w 279511"/>
                <a:gd name="connsiteY12" fmla="*/ 230981 h 230981"/>
                <a:gd name="connsiteX13" fmla="*/ 0 w 279511"/>
                <a:gd name="connsiteY13" fmla="*/ 230981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9511" h="230981">
                  <a:moveTo>
                    <a:pt x="95536" y="107918"/>
                  </a:moveTo>
                  <a:lnTo>
                    <a:pt x="8096" y="0"/>
                  </a:lnTo>
                  <a:lnTo>
                    <a:pt x="70009" y="0"/>
                  </a:lnTo>
                  <a:lnTo>
                    <a:pt x="137398" y="86773"/>
                  </a:lnTo>
                  <a:lnTo>
                    <a:pt x="143875" y="86773"/>
                  </a:lnTo>
                  <a:lnTo>
                    <a:pt x="210836" y="0"/>
                  </a:lnTo>
                  <a:lnTo>
                    <a:pt x="269796" y="0"/>
                  </a:lnTo>
                  <a:lnTo>
                    <a:pt x="182975" y="108585"/>
                  </a:lnTo>
                  <a:lnTo>
                    <a:pt x="279511" y="230981"/>
                  </a:lnTo>
                  <a:lnTo>
                    <a:pt x="217599" y="230981"/>
                  </a:lnTo>
                  <a:lnTo>
                    <a:pt x="141875" y="133350"/>
                  </a:lnTo>
                  <a:lnTo>
                    <a:pt x="135398" y="133350"/>
                  </a:lnTo>
                  <a:lnTo>
                    <a:pt x="59912" y="230981"/>
                  </a:lnTo>
                  <a:lnTo>
                    <a:pt x="0" y="23098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AD5BEA4C-C594-8640-9006-30BA551B6598}"/>
                </a:ext>
              </a:extLst>
            </p:cNvPr>
            <p:cNvSpPr/>
            <p:nvPr/>
          </p:nvSpPr>
          <p:spPr>
            <a:xfrm>
              <a:off x="4704111" y="3043358"/>
              <a:ext cx="236397" cy="239838"/>
            </a:xfrm>
            <a:custGeom>
              <a:avLst/>
              <a:gdLst>
                <a:gd name="connsiteX0" fmla="*/ 224457 w 236397"/>
                <a:gd name="connsiteY0" fmla="*/ 203714 h 239838"/>
                <a:gd name="connsiteX1" fmla="*/ 192357 w 236397"/>
                <a:gd name="connsiteY1" fmla="*/ 230289 h 239838"/>
                <a:gd name="connsiteX2" fmla="*/ 145399 w 236397"/>
                <a:gd name="connsiteY2" fmla="*/ 239814 h 239838"/>
                <a:gd name="connsiteX3" fmla="*/ 93298 w 236397"/>
                <a:gd name="connsiteY3" fmla="*/ 239814 h 239838"/>
                <a:gd name="connsiteX4" fmla="*/ 40005 w 236397"/>
                <a:gd name="connsiteY4" fmla="*/ 229765 h 239838"/>
                <a:gd name="connsiteX5" fmla="*/ 0 w 236397"/>
                <a:gd name="connsiteY5" fmla="*/ 199619 h 239838"/>
                <a:gd name="connsiteX6" fmla="*/ 35338 w 236397"/>
                <a:gd name="connsiteY6" fmla="*/ 166948 h 239838"/>
                <a:gd name="connsiteX7" fmla="*/ 58483 w 236397"/>
                <a:gd name="connsiteY7" fmla="*/ 189617 h 239838"/>
                <a:gd name="connsiteX8" fmla="*/ 92297 w 236397"/>
                <a:gd name="connsiteY8" fmla="*/ 198047 h 239838"/>
                <a:gd name="connsiteX9" fmla="*/ 144685 w 236397"/>
                <a:gd name="connsiteY9" fmla="*/ 198047 h 239838"/>
                <a:gd name="connsiteX10" fmla="*/ 174641 w 236397"/>
                <a:gd name="connsiteY10" fmla="*/ 189617 h 239838"/>
                <a:gd name="connsiteX11" fmla="*/ 186119 w 236397"/>
                <a:gd name="connsiteY11" fmla="*/ 167281 h 239838"/>
                <a:gd name="connsiteX12" fmla="*/ 170736 w 236397"/>
                <a:gd name="connsiteY12" fmla="*/ 143469 h 239838"/>
                <a:gd name="connsiteX13" fmla="*/ 157639 w 236397"/>
                <a:gd name="connsiteY13" fmla="*/ 140230 h 239838"/>
                <a:gd name="connsiteX14" fmla="*/ 143351 w 236397"/>
                <a:gd name="connsiteY14" fmla="*/ 139087 h 239838"/>
                <a:gd name="connsiteX15" fmla="*/ 122301 w 236397"/>
                <a:gd name="connsiteY15" fmla="*/ 138135 h 239838"/>
                <a:gd name="connsiteX16" fmla="*/ 99822 w 236397"/>
                <a:gd name="connsiteY16" fmla="*/ 137182 h 239838"/>
                <a:gd name="connsiteX17" fmla="*/ 81344 w 236397"/>
                <a:gd name="connsiteY17" fmla="*/ 136372 h 239838"/>
                <a:gd name="connsiteX18" fmla="*/ 62294 w 236397"/>
                <a:gd name="connsiteY18" fmla="*/ 132610 h 239838"/>
                <a:gd name="connsiteX19" fmla="*/ 39434 w 236397"/>
                <a:gd name="connsiteY19" fmla="*/ 122276 h 239838"/>
                <a:gd name="connsiteX20" fmla="*/ 20384 w 236397"/>
                <a:gd name="connsiteY20" fmla="*/ 102511 h 239838"/>
                <a:gd name="connsiteX21" fmla="*/ 12811 w 236397"/>
                <a:gd name="connsiteY21" fmla="*/ 70936 h 239838"/>
                <a:gd name="connsiteX22" fmla="*/ 23479 w 236397"/>
                <a:gd name="connsiteY22" fmla="*/ 34360 h 239838"/>
                <a:gd name="connsiteX23" fmla="*/ 53292 w 236397"/>
                <a:gd name="connsiteY23" fmla="*/ 9261 h 239838"/>
                <a:gd name="connsiteX24" fmla="*/ 97631 w 236397"/>
                <a:gd name="connsiteY24" fmla="*/ 22 h 239838"/>
                <a:gd name="connsiteX25" fmla="*/ 148876 w 236397"/>
                <a:gd name="connsiteY25" fmla="*/ 22 h 239838"/>
                <a:gd name="connsiteX26" fmla="*/ 195786 w 236397"/>
                <a:gd name="connsiteY26" fmla="*/ 9547 h 239838"/>
                <a:gd name="connsiteX27" fmla="*/ 231410 w 236397"/>
                <a:gd name="connsiteY27" fmla="*/ 36313 h 239838"/>
                <a:gd name="connsiteX28" fmla="*/ 198406 w 236397"/>
                <a:gd name="connsiteY28" fmla="*/ 66745 h 239838"/>
                <a:gd name="connsiteX29" fmla="*/ 178641 w 236397"/>
                <a:gd name="connsiteY29" fmla="*/ 47695 h 239838"/>
                <a:gd name="connsiteX30" fmla="*/ 149162 w 236397"/>
                <a:gd name="connsiteY30" fmla="*/ 40741 h 239838"/>
                <a:gd name="connsiteX31" fmla="*/ 98012 w 236397"/>
                <a:gd name="connsiteY31" fmla="*/ 40742 h 239838"/>
                <a:gd name="connsiteX32" fmla="*/ 71771 w 236397"/>
                <a:gd name="connsiteY32" fmla="*/ 48505 h 239838"/>
                <a:gd name="connsiteX33" fmla="*/ 61722 w 236397"/>
                <a:gd name="connsiteY33" fmla="*/ 68602 h 239838"/>
                <a:gd name="connsiteX34" fmla="*/ 66104 w 236397"/>
                <a:gd name="connsiteY34" fmla="*/ 82366 h 239838"/>
                <a:gd name="connsiteX35" fmla="*/ 76962 w 236397"/>
                <a:gd name="connsiteY35" fmla="*/ 89462 h 239838"/>
                <a:gd name="connsiteX36" fmla="*/ 89916 w 236397"/>
                <a:gd name="connsiteY36" fmla="*/ 92224 h 239838"/>
                <a:gd name="connsiteX37" fmla="*/ 104204 w 236397"/>
                <a:gd name="connsiteY37" fmla="*/ 93034 h 239838"/>
                <a:gd name="connsiteX38" fmla="*/ 125444 w 236397"/>
                <a:gd name="connsiteY38" fmla="*/ 93986 h 239838"/>
                <a:gd name="connsiteX39" fmla="*/ 148114 w 236397"/>
                <a:gd name="connsiteY39" fmla="*/ 94986 h 239838"/>
                <a:gd name="connsiteX40" fmla="*/ 166592 w 236397"/>
                <a:gd name="connsiteY40" fmla="*/ 96130 h 239838"/>
                <a:gd name="connsiteX41" fmla="*/ 185642 w 236397"/>
                <a:gd name="connsiteY41" fmla="*/ 99844 h 239838"/>
                <a:gd name="connsiteX42" fmla="*/ 208836 w 236397"/>
                <a:gd name="connsiteY42" fmla="*/ 110846 h 239838"/>
                <a:gd name="connsiteX43" fmla="*/ 236315 w 236397"/>
                <a:gd name="connsiteY43" fmla="*/ 164757 h 239838"/>
                <a:gd name="connsiteX44" fmla="*/ 224457 w 236397"/>
                <a:gd name="connsiteY44" fmla="*/ 203715 h 2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36397" h="239838">
                  <a:moveTo>
                    <a:pt x="224457" y="203714"/>
                  </a:moveTo>
                  <a:cubicBezTo>
                    <a:pt x="216363" y="215318"/>
                    <a:pt x="205268" y="224503"/>
                    <a:pt x="192357" y="230289"/>
                  </a:cubicBezTo>
                  <a:cubicBezTo>
                    <a:pt x="177603" y="236900"/>
                    <a:pt x="161564" y="240153"/>
                    <a:pt x="145399" y="239814"/>
                  </a:cubicBezTo>
                  <a:lnTo>
                    <a:pt x="93298" y="239814"/>
                  </a:lnTo>
                  <a:cubicBezTo>
                    <a:pt x="75040" y="240069"/>
                    <a:pt x="56917" y="236652"/>
                    <a:pt x="40005" y="229765"/>
                  </a:cubicBezTo>
                  <a:cubicBezTo>
                    <a:pt x="24353" y="223229"/>
                    <a:pt x="10597" y="212863"/>
                    <a:pt x="0" y="199619"/>
                  </a:cubicBezTo>
                  <a:lnTo>
                    <a:pt x="35338" y="166948"/>
                  </a:lnTo>
                  <a:cubicBezTo>
                    <a:pt x="40904" y="176425"/>
                    <a:pt x="48893" y="184249"/>
                    <a:pt x="58483" y="189617"/>
                  </a:cubicBezTo>
                  <a:cubicBezTo>
                    <a:pt x="68808" y="195375"/>
                    <a:pt x="80478" y="198285"/>
                    <a:pt x="92297" y="198047"/>
                  </a:cubicBezTo>
                  <a:lnTo>
                    <a:pt x="144685" y="198047"/>
                  </a:lnTo>
                  <a:cubicBezTo>
                    <a:pt x="155318" y="198539"/>
                    <a:pt x="165825" y="195582"/>
                    <a:pt x="174641" y="189617"/>
                  </a:cubicBezTo>
                  <a:cubicBezTo>
                    <a:pt x="181992" y="184587"/>
                    <a:pt x="186308" y="176187"/>
                    <a:pt x="186119" y="167281"/>
                  </a:cubicBezTo>
                  <a:cubicBezTo>
                    <a:pt x="186969" y="156777"/>
                    <a:pt x="180660" y="147012"/>
                    <a:pt x="170736" y="143469"/>
                  </a:cubicBezTo>
                  <a:cubicBezTo>
                    <a:pt x="166540" y="141793"/>
                    <a:pt x="162133" y="140704"/>
                    <a:pt x="157639" y="140230"/>
                  </a:cubicBezTo>
                  <a:cubicBezTo>
                    <a:pt x="154464" y="139817"/>
                    <a:pt x="149701" y="139436"/>
                    <a:pt x="143351" y="139087"/>
                  </a:cubicBezTo>
                  <a:lnTo>
                    <a:pt x="122301" y="138135"/>
                  </a:lnTo>
                  <a:lnTo>
                    <a:pt x="99822" y="137182"/>
                  </a:lnTo>
                  <a:lnTo>
                    <a:pt x="81344" y="136372"/>
                  </a:lnTo>
                  <a:cubicBezTo>
                    <a:pt x="74895" y="135681"/>
                    <a:pt x="68521" y="134422"/>
                    <a:pt x="62294" y="132610"/>
                  </a:cubicBezTo>
                  <a:cubicBezTo>
                    <a:pt x="54183" y="130374"/>
                    <a:pt x="46470" y="126887"/>
                    <a:pt x="39434" y="122276"/>
                  </a:cubicBezTo>
                  <a:cubicBezTo>
                    <a:pt x="31661" y="117224"/>
                    <a:pt x="25146" y="110464"/>
                    <a:pt x="20384" y="102511"/>
                  </a:cubicBezTo>
                  <a:cubicBezTo>
                    <a:pt x="14999" y="92885"/>
                    <a:pt x="12378" y="81957"/>
                    <a:pt x="12811" y="70936"/>
                  </a:cubicBezTo>
                  <a:cubicBezTo>
                    <a:pt x="12578" y="57944"/>
                    <a:pt x="16298" y="45189"/>
                    <a:pt x="23479" y="34360"/>
                  </a:cubicBezTo>
                  <a:cubicBezTo>
                    <a:pt x="30977" y="23463"/>
                    <a:pt x="41277" y="14792"/>
                    <a:pt x="53292" y="9261"/>
                  </a:cubicBezTo>
                  <a:cubicBezTo>
                    <a:pt x="67181" y="2862"/>
                    <a:pt x="82343" y="-297"/>
                    <a:pt x="97631" y="22"/>
                  </a:cubicBezTo>
                  <a:lnTo>
                    <a:pt x="148876" y="22"/>
                  </a:lnTo>
                  <a:cubicBezTo>
                    <a:pt x="165015" y="-200"/>
                    <a:pt x="181013" y="3048"/>
                    <a:pt x="195786" y="9547"/>
                  </a:cubicBezTo>
                  <a:cubicBezTo>
                    <a:pt x="209517" y="15686"/>
                    <a:pt x="221691" y="24834"/>
                    <a:pt x="231410" y="36313"/>
                  </a:cubicBezTo>
                  <a:lnTo>
                    <a:pt x="198406" y="66745"/>
                  </a:lnTo>
                  <a:cubicBezTo>
                    <a:pt x="193698" y="58696"/>
                    <a:pt x="186858" y="52103"/>
                    <a:pt x="178641" y="47695"/>
                  </a:cubicBezTo>
                  <a:cubicBezTo>
                    <a:pt x="169566" y="42908"/>
                    <a:pt x="159420" y="40515"/>
                    <a:pt x="149162" y="40741"/>
                  </a:cubicBezTo>
                  <a:lnTo>
                    <a:pt x="98012" y="40742"/>
                  </a:lnTo>
                  <a:cubicBezTo>
                    <a:pt x="88640" y="40298"/>
                    <a:pt x="79393" y="43033"/>
                    <a:pt x="71771" y="48505"/>
                  </a:cubicBezTo>
                  <a:cubicBezTo>
                    <a:pt x="65344" y="53164"/>
                    <a:pt x="61593" y="60665"/>
                    <a:pt x="61722" y="68602"/>
                  </a:cubicBezTo>
                  <a:cubicBezTo>
                    <a:pt x="61454" y="73571"/>
                    <a:pt x="63012" y="78467"/>
                    <a:pt x="66104" y="82366"/>
                  </a:cubicBezTo>
                  <a:cubicBezTo>
                    <a:pt x="68997" y="85690"/>
                    <a:pt x="72756" y="88147"/>
                    <a:pt x="76962" y="89462"/>
                  </a:cubicBezTo>
                  <a:cubicBezTo>
                    <a:pt x="81165" y="90858"/>
                    <a:pt x="85509" y="91785"/>
                    <a:pt x="89916" y="92224"/>
                  </a:cubicBezTo>
                  <a:cubicBezTo>
                    <a:pt x="93154" y="92462"/>
                    <a:pt x="97965" y="92700"/>
                    <a:pt x="104204" y="93034"/>
                  </a:cubicBezTo>
                  <a:cubicBezTo>
                    <a:pt x="110442" y="93367"/>
                    <a:pt x="117681" y="93701"/>
                    <a:pt x="125444" y="93986"/>
                  </a:cubicBezTo>
                  <a:lnTo>
                    <a:pt x="148114" y="94986"/>
                  </a:lnTo>
                  <a:cubicBezTo>
                    <a:pt x="155448" y="95320"/>
                    <a:pt x="161592" y="95701"/>
                    <a:pt x="166592" y="96130"/>
                  </a:cubicBezTo>
                  <a:cubicBezTo>
                    <a:pt x="173070" y="96589"/>
                    <a:pt x="179467" y="97836"/>
                    <a:pt x="185642" y="99844"/>
                  </a:cubicBezTo>
                  <a:cubicBezTo>
                    <a:pt x="193864" y="102372"/>
                    <a:pt x="201677" y="106077"/>
                    <a:pt x="208836" y="110846"/>
                  </a:cubicBezTo>
                  <a:cubicBezTo>
                    <a:pt x="226965" y="122620"/>
                    <a:pt x="237439" y="143169"/>
                    <a:pt x="236315" y="164757"/>
                  </a:cubicBezTo>
                  <a:cubicBezTo>
                    <a:pt x="236443" y="178651"/>
                    <a:pt x="232304" y="192249"/>
                    <a:pt x="224457" y="20371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3CB4F45D-0CCE-424C-9419-55FC5BAD447B}"/>
                </a:ext>
              </a:extLst>
            </p:cNvPr>
            <p:cNvSpPr/>
            <p:nvPr/>
          </p:nvSpPr>
          <p:spPr>
            <a:xfrm>
              <a:off x="4971284" y="3043325"/>
              <a:ext cx="299374" cy="239806"/>
            </a:xfrm>
            <a:custGeom>
              <a:avLst/>
              <a:gdLst>
                <a:gd name="connsiteX0" fmla="*/ 9576 w 299374"/>
                <a:gd name="connsiteY0" fmla="*/ 72588 h 239806"/>
                <a:gd name="connsiteX1" fmla="*/ 36437 w 299374"/>
                <a:gd name="connsiteY1" fmla="*/ 34488 h 239806"/>
                <a:gd name="connsiteX2" fmla="*/ 77251 w 299374"/>
                <a:gd name="connsiteY2" fmla="*/ 9056 h 239806"/>
                <a:gd name="connsiteX3" fmla="*/ 128258 w 299374"/>
                <a:gd name="connsiteY3" fmla="*/ 7 h 239806"/>
                <a:gd name="connsiteX4" fmla="*/ 171121 w 299374"/>
                <a:gd name="connsiteY4" fmla="*/ 8 h 239806"/>
                <a:gd name="connsiteX5" fmla="*/ 222127 w 299374"/>
                <a:gd name="connsiteY5" fmla="*/ 9056 h 239806"/>
                <a:gd name="connsiteX6" fmla="*/ 262941 w 299374"/>
                <a:gd name="connsiteY6" fmla="*/ 34488 h 239806"/>
                <a:gd name="connsiteX7" fmla="*/ 289849 w 299374"/>
                <a:gd name="connsiteY7" fmla="*/ 72588 h 239806"/>
                <a:gd name="connsiteX8" fmla="*/ 289849 w 299374"/>
                <a:gd name="connsiteY8" fmla="*/ 167172 h 239806"/>
                <a:gd name="connsiteX9" fmla="*/ 262941 w 299374"/>
                <a:gd name="connsiteY9" fmla="*/ 205272 h 239806"/>
                <a:gd name="connsiteX10" fmla="*/ 222127 w 299374"/>
                <a:gd name="connsiteY10" fmla="*/ 230703 h 239806"/>
                <a:gd name="connsiteX11" fmla="*/ 171121 w 299374"/>
                <a:gd name="connsiteY11" fmla="*/ 239800 h 239806"/>
                <a:gd name="connsiteX12" fmla="*/ 128258 w 299374"/>
                <a:gd name="connsiteY12" fmla="*/ 239799 h 239806"/>
                <a:gd name="connsiteX13" fmla="*/ 77252 w 299374"/>
                <a:gd name="connsiteY13" fmla="*/ 230703 h 239806"/>
                <a:gd name="connsiteX14" fmla="*/ 36438 w 299374"/>
                <a:gd name="connsiteY14" fmla="*/ 205271 h 239806"/>
                <a:gd name="connsiteX15" fmla="*/ 4 w 299374"/>
                <a:gd name="connsiteY15" fmla="*/ 119975 h 239806"/>
                <a:gd name="connsiteX16" fmla="*/ 9577 w 299374"/>
                <a:gd name="connsiteY16" fmla="*/ 72588 h 239806"/>
                <a:gd name="connsiteX17" fmla="*/ 61535 w 299374"/>
                <a:gd name="connsiteY17" fmla="*/ 159408 h 239806"/>
                <a:gd name="connsiteX18" fmla="*/ 89063 w 299374"/>
                <a:gd name="connsiteY18" fmla="*/ 186602 h 239806"/>
                <a:gd name="connsiteX19" fmla="*/ 128592 w 299374"/>
                <a:gd name="connsiteY19" fmla="*/ 196508 h 239806"/>
                <a:gd name="connsiteX20" fmla="*/ 171025 w 299374"/>
                <a:gd name="connsiteY20" fmla="*/ 196508 h 239806"/>
                <a:gd name="connsiteX21" fmla="*/ 210840 w 299374"/>
                <a:gd name="connsiteY21" fmla="*/ 186602 h 239806"/>
                <a:gd name="connsiteX22" fmla="*/ 238367 w 299374"/>
                <a:gd name="connsiteY22" fmla="*/ 159408 h 239806"/>
                <a:gd name="connsiteX23" fmla="*/ 238367 w 299374"/>
                <a:gd name="connsiteY23" fmla="*/ 80541 h 239806"/>
                <a:gd name="connsiteX24" fmla="*/ 210840 w 299374"/>
                <a:gd name="connsiteY24" fmla="*/ 53490 h 239806"/>
                <a:gd name="connsiteX25" fmla="*/ 171025 w 299374"/>
                <a:gd name="connsiteY25" fmla="*/ 43632 h 239806"/>
                <a:gd name="connsiteX26" fmla="*/ 128591 w 299374"/>
                <a:gd name="connsiteY26" fmla="*/ 43632 h 239806"/>
                <a:gd name="connsiteX27" fmla="*/ 89062 w 299374"/>
                <a:gd name="connsiteY27" fmla="*/ 53490 h 239806"/>
                <a:gd name="connsiteX28" fmla="*/ 61535 w 299374"/>
                <a:gd name="connsiteY28" fmla="*/ 80541 h 239806"/>
                <a:gd name="connsiteX29" fmla="*/ 61535 w 299374"/>
                <a:gd name="connsiteY29" fmla="*/ 159408 h 2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99374" h="239806">
                  <a:moveTo>
                    <a:pt x="9576" y="72588"/>
                  </a:moveTo>
                  <a:cubicBezTo>
                    <a:pt x="15866" y="58205"/>
                    <a:pt x="25003" y="45244"/>
                    <a:pt x="36437" y="34488"/>
                  </a:cubicBezTo>
                  <a:cubicBezTo>
                    <a:pt x="48249" y="23425"/>
                    <a:pt x="62116" y="14785"/>
                    <a:pt x="77251" y="9056"/>
                  </a:cubicBezTo>
                  <a:cubicBezTo>
                    <a:pt x="93545" y="2903"/>
                    <a:pt x="110842" y="-165"/>
                    <a:pt x="128258" y="7"/>
                  </a:cubicBezTo>
                  <a:lnTo>
                    <a:pt x="171121" y="8"/>
                  </a:lnTo>
                  <a:cubicBezTo>
                    <a:pt x="188538" y="-174"/>
                    <a:pt x="205835" y="2895"/>
                    <a:pt x="222127" y="9056"/>
                  </a:cubicBezTo>
                  <a:cubicBezTo>
                    <a:pt x="237269" y="14772"/>
                    <a:pt x="251138" y="23413"/>
                    <a:pt x="262941" y="34488"/>
                  </a:cubicBezTo>
                  <a:cubicBezTo>
                    <a:pt x="274404" y="45230"/>
                    <a:pt x="283560" y="58193"/>
                    <a:pt x="289849" y="72588"/>
                  </a:cubicBezTo>
                  <a:cubicBezTo>
                    <a:pt x="302550" y="102837"/>
                    <a:pt x="302550" y="136923"/>
                    <a:pt x="289849" y="167172"/>
                  </a:cubicBezTo>
                  <a:cubicBezTo>
                    <a:pt x="283572" y="181574"/>
                    <a:pt x="274415" y="194539"/>
                    <a:pt x="262941" y="205272"/>
                  </a:cubicBezTo>
                  <a:cubicBezTo>
                    <a:pt x="251138" y="216346"/>
                    <a:pt x="237269" y="224988"/>
                    <a:pt x="222127" y="230703"/>
                  </a:cubicBezTo>
                  <a:cubicBezTo>
                    <a:pt x="205838" y="236881"/>
                    <a:pt x="188540" y="239966"/>
                    <a:pt x="171121" y="239800"/>
                  </a:cubicBezTo>
                  <a:lnTo>
                    <a:pt x="128258" y="239799"/>
                  </a:lnTo>
                  <a:cubicBezTo>
                    <a:pt x="110839" y="239957"/>
                    <a:pt x="93543" y="236872"/>
                    <a:pt x="77252" y="230703"/>
                  </a:cubicBezTo>
                  <a:cubicBezTo>
                    <a:pt x="62116" y="224975"/>
                    <a:pt x="48250" y="216335"/>
                    <a:pt x="36438" y="205271"/>
                  </a:cubicBezTo>
                  <a:cubicBezTo>
                    <a:pt x="12933" y="183162"/>
                    <a:pt x="-274" y="152243"/>
                    <a:pt x="4" y="119975"/>
                  </a:cubicBezTo>
                  <a:cubicBezTo>
                    <a:pt x="-134" y="103686"/>
                    <a:pt x="3126" y="87546"/>
                    <a:pt x="9577" y="72588"/>
                  </a:cubicBezTo>
                  <a:close/>
                  <a:moveTo>
                    <a:pt x="61535" y="159408"/>
                  </a:moveTo>
                  <a:cubicBezTo>
                    <a:pt x="68082" y="170797"/>
                    <a:pt x="77595" y="180195"/>
                    <a:pt x="89063" y="186602"/>
                  </a:cubicBezTo>
                  <a:cubicBezTo>
                    <a:pt x="101147" y="193302"/>
                    <a:pt x="114776" y="196717"/>
                    <a:pt x="128592" y="196508"/>
                  </a:cubicBezTo>
                  <a:lnTo>
                    <a:pt x="171025" y="196508"/>
                  </a:lnTo>
                  <a:cubicBezTo>
                    <a:pt x="184934" y="196741"/>
                    <a:pt x="198661" y="193325"/>
                    <a:pt x="210840" y="186602"/>
                  </a:cubicBezTo>
                  <a:cubicBezTo>
                    <a:pt x="222317" y="180209"/>
                    <a:pt x="231834" y="170807"/>
                    <a:pt x="238367" y="159408"/>
                  </a:cubicBezTo>
                  <a:cubicBezTo>
                    <a:pt x="251766" y="134827"/>
                    <a:pt x="251766" y="105123"/>
                    <a:pt x="238367" y="80541"/>
                  </a:cubicBezTo>
                  <a:cubicBezTo>
                    <a:pt x="231790" y="69214"/>
                    <a:pt x="222280" y="59869"/>
                    <a:pt x="210840" y="53490"/>
                  </a:cubicBezTo>
                  <a:cubicBezTo>
                    <a:pt x="198657" y="46784"/>
                    <a:pt x="184930" y="43385"/>
                    <a:pt x="171025" y="43632"/>
                  </a:cubicBezTo>
                  <a:lnTo>
                    <a:pt x="128591" y="43632"/>
                  </a:lnTo>
                  <a:cubicBezTo>
                    <a:pt x="114780" y="43408"/>
                    <a:pt x="101151" y="46807"/>
                    <a:pt x="89062" y="53490"/>
                  </a:cubicBezTo>
                  <a:cubicBezTo>
                    <a:pt x="77633" y="59884"/>
                    <a:pt x="68127" y="69226"/>
                    <a:pt x="61535" y="80541"/>
                  </a:cubicBezTo>
                  <a:cubicBezTo>
                    <a:pt x="48136" y="105123"/>
                    <a:pt x="48136" y="134827"/>
                    <a:pt x="61535" y="159408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F315B315-683C-F548-BD98-DE28DD1C308B}"/>
                </a:ext>
              </a:extLst>
            </p:cNvPr>
            <p:cNvSpPr/>
            <p:nvPr/>
          </p:nvSpPr>
          <p:spPr>
            <a:xfrm>
              <a:off x="5311997" y="3048000"/>
              <a:ext cx="180688" cy="230981"/>
            </a:xfrm>
            <a:custGeom>
              <a:avLst/>
              <a:gdLst>
                <a:gd name="connsiteX0" fmla="*/ 0 w 180688"/>
                <a:gd name="connsiteY0" fmla="*/ 0 h 230981"/>
                <a:gd name="connsiteX1" fmla="*/ 50197 w 180688"/>
                <a:gd name="connsiteY1" fmla="*/ 0 h 230981"/>
                <a:gd name="connsiteX2" fmla="*/ 50197 w 180688"/>
                <a:gd name="connsiteY2" fmla="*/ 189547 h 230981"/>
                <a:gd name="connsiteX3" fmla="*/ 180689 w 180688"/>
                <a:gd name="connsiteY3" fmla="*/ 189547 h 230981"/>
                <a:gd name="connsiteX4" fmla="*/ 180689 w 180688"/>
                <a:gd name="connsiteY4" fmla="*/ 230981 h 230981"/>
                <a:gd name="connsiteX5" fmla="*/ 0 w 180688"/>
                <a:gd name="connsiteY5" fmla="*/ 230981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688" h="230981">
                  <a:moveTo>
                    <a:pt x="0" y="0"/>
                  </a:moveTo>
                  <a:lnTo>
                    <a:pt x="50197" y="0"/>
                  </a:lnTo>
                  <a:lnTo>
                    <a:pt x="50197" y="189547"/>
                  </a:lnTo>
                  <a:lnTo>
                    <a:pt x="180689" y="189547"/>
                  </a:lnTo>
                  <a:lnTo>
                    <a:pt x="180689" y="230981"/>
                  </a:lnTo>
                  <a:lnTo>
                    <a:pt x="0" y="23098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95BB3884-4C47-B642-8407-C9D79E93AD79}"/>
                </a:ext>
              </a:extLst>
            </p:cNvPr>
            <p:cNvSpPr/>
            <p:nvPr/>
          </p:nvSpPr>
          <p:spPr>
            <a:xfrm>
              <a:off x="5523372" y="3048000"/>
              <a:ext cx="251140" cy="235488"/>
            </a:xfrm>
            <a:custGeom>
              <a:avLst/>
              <a:gdLst>
                <a:gd name="connsiteX0" fmla="*/ 201867 w 251140"/>
                <a:gd name="connsiteY0" fmla="*/ 0 h 235488"/>
                <a:gd name="connsiteX1" fmla="*/ 251063 w 251140"/>
                <a:gd name="connsiteY1" fmla="*/ 0 h 235488"/>
                <a:gd name="connsiteX2" fmla="*/ 251063 w 251140"/>
                <a:gd name="connsiteY2" fmla="*/ 128588 h 235488"/>
                <a:gd name="connsiteX3" fmla="*/ 237966 w 251140"/>
                <a:gd name="connsiteY3" fmla="*/ 188309 h 235488"/>
                <a:gd name="connsiteX4" fmla="*/ 201343 w 251140"/>
                <a:gd name="connsiteY4" fmla="*/ 223790 h 235488"/>
                <a:gd name="connsiteX5" fmla="*/ 146479 w 251140"/>
                <a:gd name="connsiteY5" fmla="*/ 235458 h 235488"/>
                <a:gd name="connsiteX6" fmla="*/ 105331 w 251140"/>
                <a:gd name="connsiteY6" fmla="*/ 235458 h 235488"/>
                <a:gd name="connsiteX7" fmla="*/ 50276 w 251140"/>
                <a:gd name="connsiteY7" fmla="*/ 223790 h 235488"/>
                <a:gd name="connsiteX8" fmla="*/ 13367 w 251140"/>
                <a:gd name="connsiteY8" fmla="*/ 188309 h 235488"/>
                <a:gd name="connsiteX9" fmla="*/ 79 w 251140"/>
                <a:gd name="connsiteY9" fmla="*/ 128588 h 235488"/>
                <a:gd name="connsiteX10" fmla="*/ 80 w 251140"/>
                <a:gd name="connsiteY10" fmla="*/ 0 h 235488"/>
                <a:gd name="connsiteX11" fmla="*/ 49943 w 251140"/>
                <a:gd name="connsiteY11" fmla="*/ 0 h 235488"/>
                <a:gd name="connsiteX12" fmla="*/ 49943 w 251140"/>
                <a:gd name="connsiteY12" fmla="*/ 128588 h 235488"/>
                <a:gd name="connsiteX13" fmla="*/ 57230 w 251140"/>
                <a:gd name="connsiteY13" fmla="*/ 165021 h 235488"/>
                <a:gd name="connsiteX14" fmla="*/ 77327 w 251140"/>
                <a:gd name="connsiteY14" fmla="*/ 185738 h 235488"/>
                <a:gd name="connsiteX15" fmla="*/ 105521 w 251140"/>
                <a:gd name="connsiteY15" fmla="*/ 192357 h 235488"/>
                <a:gd name="connsiteX16" fmla="*/ 146670 w 251140"/>
                <a:gd name="connsiteY16" fmla="*/ 192357 h 235488"/>
                <a:gd name="connsiteX17" fmla="*/ 174530 w 251140"/>
                <a:gd name="connsiteY17" fmla="*/ 185738 h 235488"/>
                <a:gd name="connsiteX18" fmla="*/ 194580 w 251140"/>
                <a:gd name="connsiteY18" fmla="*/ 164973 h 235488"/>
                <a:gd name="connsiteX19" fmla="*/ 202057 w 251140"/>
                <a:gd name="connsiteY19" fmla="*/ 128540 h 23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1140" h="235488">
                  <a:moveTo>
                    <a:pt x="201867" y="0"/>
                  </a:moveTo>
                  <a:lnTo>
                    <a:pt x="251063" y="0"/>
                  </a:lnTo>
                  <a:lnTo>
                    <a:pt x="251063" y="128588"/>
                  </a:lnTo>
                  <a:cubicBezTo>
                    <a:pt x="251799" y="149280"/>
                    <a:pt x="247294" y="169823"/>
                    <a:pt x="237966" y="188309"/>
                  </a:cubicBezTo>
                  <a:cubicBezTo>
                    <a:pt x="229752" y="203662"/>
                    <a:pt x="216948" y="216066"/>
                    <a:pt x="201343" y="223790"/>
                  </a:cubicBezTo>
                  <a:cubicBezTo>
                    <a:pt x="184209" y="231887"/>
                    <a:pt x="165425" y="235882"/>
                    <a:pt x="146479" y="235458"/>
                  </a:cubicBezTo>
                  <a:lnTo>
                    <a:pt x="105331" y="235458"/>
                  </a:lnTo>
                  <a:cubicBezTo>
                    <a:pt x="86324" y="235872"/>
                    <a:pt x="67481" y="231878"/>
                    <a:pt x="50276" y="223790"/>
                  </a:cubicBezTo>
                  <a:cubicBezTo>
                    <a:pt x="34590" y="216078"/>
                    <a:pt x="21691" y="203679"/>
                    <a:pt x="13367" y="188309"/>
                  </a:cubicBezTo>
                  <a:cubicBezTo>
                    <a:pt x="3906" y="169865"/>
                    <a:pt x="-669" y="149303"/>
                    <a:pt x="79" y="128588"/>
                  </a:cubicBezTo>
                  <a:lnTo>
                    <a:pt x="80" y="0"/>
                  </a:lnTo>
                  <a:lnTo>
                    <a:pt x="49943" y="0"/>
                  </a:lnTo>
                  <a:lnTo>
                    <a:pt x="49943" y="128588"/>
                  </a:lnTo>
                  <a:cubicBezTo>
                    <a:pt x="49446" y="141138"/>
                    <a:pt x="51944" y="153626"/>
                    <a:pt x="57230" y="165021"/>
                  </a:cubicBezTo>
                  <a:cubicBezTo>
                    <a:pt x="61590" y="173863"/>
                    <a:pt x="68621" y="181110"/>
                    <a:pt x="77327" y="185738"/>
                  </a:cubicBezTo>
                  <a:cubicBezTo>
                    <a:pt x="86041" y="190222"/>
                    <a:pt x="95723" y="192496"/>
                    <a:pt x="105521" y="192357"/>
                  </a:cubicBezTo>
                  <a:lnTo>
                    <a:pt x="146670" y="192357"/>
                  </a:lnTo>
                  <a:cubicBezTo>
                    <a:pt x="156359" y="192474"/>
                    <a:pt x="165928" y="190200"/>
                    <a:pt x="174530" y="185738"/>
                  </a:cubicBezTo>
                  <a:cubicBezTo>
                    <a:pt x="183200" y="181057"/>
                    <a:pt x="190206" y="173802"/>
                    <a:pt x="194580" y="164973"/>
                  </a:cubicBezTo>
                  <a:cubicBezTo>
                    <a:pt x="199978" y="153611"/>
                    <a:pt x="202544" y="141110"/>
                    <a:pt x="202057" y="12854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A1FC1598-309A-A74A-8184-6C044E9A8C99}"/>
                </a:ext>
              </a:extLst>
            </p:cNvPr>
            <p:cNvSpPr/>
            <p:nvPr/>
          </p:nvSpPr>
          <p:spPr>
            <a:xfrm>
              <a:off x="5815012" y="3048000"/>
              <a:ext cx="246792" cy="230981"/>
            </a:xfrm>
            <a:custGeom>
              <a:avLst/>
              <a:gdLst>
                <a:gd name="connsiteX0" fmla="*/ 148542 w 246792"/>
                <a:gd name="connsiteY0" fmla="*/ 230981 h 230981"/>
                <a:gd name="connsiteX1" fmla="*/ 98346 w 246792"/>
                <a:gd name="connsiteY1" fmla="*/ 230981 h 230981"/>
                <a:gd name="connsiteX2" fmla="*/ 98346 w 246792"/>
                <a:gd name="connsiteY2" fmla="*/ 40910 h 230981"/>
                <a:gd name="connsiteX3" fmla="*/ 0 w 246792"/>
                <a:gd name="connsiteY3" fmla="*/ 40910 h 230981"/>
                <a:gd name="connsiteX4" fmla="*/ 0 w 246792"/>
                <a:gd name="connsiteY4" fmla="*/ 0 h 230981"/>
                <a:gd name="connsiteX5" fmla="*/ 246793 w 246792"/>
                <a:gd name="connsiteY5" fmla="*/ 0 h 230981"/>
                <a:gd name="connsiteX6" fmla="*/ 246793 w 246792"/>
                <a:gd name="connsiteY6" fmla="*/ 41148 h 230981"/>
                <a:gd name="connsiteX7" fmla="*/ 148637 w 246792"/>
                <a:gd name="connsiteY7" fmla="*/ 41148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792" h="230981">
                  <a:moveTo>
                    <a:pt x="148542" y="230981"/>
                  </a:moveTo>
                  <a:lnTo>
                    <a:pt x="98346" y="230981"/>
                  </a:lnTo>
                  <a:lnTo>
                    <a:pt x="98346" y="40910"/>
                  </a:lnTo>
                  <a:lnTo>
                    <a:pt x="0" y="40910"/>
                  </a:lnTo>
                  <a:lnTo>
                    <a:pt x="0" y="0"/>
                  </a:lnTo>
                  <a:lnTo>
                    <a:pt x="246793" y="0"/>
                  </a:lnTo>
                  <a:lnTo>
                    <a:pt x="246793" y="41148"/>
                  </a:lnTo>
                  <a:lnTo>
                    <a:pt x="148637" y="41148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D3563D02-60DA-3B41-A86C-4C8E8B4BB984}"/>
                </a:ext>
              </a:extLst>
            </p:cNvPr>
            <p:cNvSpPr/>
            <p:nvPr/>
          </p:nvSpPr>
          <p:spPr>
            <a:xfrm>
              <a:off x="6106048" y="3048000"/>
              <a:ext cx="49863" cy="230981"/>
            </a:xfrm>
            <a:custGeom>
              <a:avLst/>
              <a:gdLst>
                <a:gd name="connsiteX0" fmla="*/ 49863 w 49863"/>
                <a:gd name="connsiteY0" fmla="*/ 230981 h 230981"/>
                <a:gd name="connsiteX1" fmla="*/ 0 w 49863"/>
                <a:gd name="connsiteY1" fmla="*/ 230981 h 230981"/>
                <a:gd name="connsiteX2" fmla="*/ 0 w 49863"/>
                <a:gd name="connsiteY2" fmla="*/ 0 h 230981"/>
                <a:gd name="connsiteX3" fmla="*/ 49863 w 49863"/>
                <a:gd name="connsiteY3" fmla="*/ 0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863" h="230981">
                  <a:moveTo>
                    <a:pt x="49863" y="230981"/>
                  </a:moveTo>
                  <a:lnTo>
                    <a:pt x="0" y="230981"/>
                  </a:lnTo>
                  <a:lnTo>
                    <a:pt x="0" y="0"/>
                  </a:lnTo>
                  <a:lnTo>
                    <a:pt x="49863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591BDDFC-8E51-AE47-B9E0-E2407B08D4DD}"/>
                </a:ext>
              </a:extLst>
            </p:cNvPr>
            <p:cNvSpPr/>
            <p:nvPr/>
          </p:nvSpPr>
          <p:spPr>
            <a:xfrm>
              <a:off x="6203537" y="3043324"/>
              <a:ext cx="299371" cy="239806"/>
            </a:xfrm>
            <a:custGeom>
              <a:avLst/>
              <a:gdLst>
                <a:gd name="connsiteX0" fmla="*/ 9525 w 299371"/>
                <a:gd name="connsiteY0" fmla="*/ 72588 h 239806"/>
                <a:gd name="connsiteX1" fmla="*/ 36433 w 299371"/>
                <a:gd name="connsiteY1" fmla="*/ 34488 h 239806"/>
                <a:gd name="connsiteX2" fmla="*/ 77247 w 299371"/>
                <a:gd name="connsiteY2" fmla="*/ 9056 h 239806"/>
                <a:gd name="connsiteX3" fmla="*/ 128254 w 299371"/>
                <a:gd name="connsiteY3" fmla="*/ 8 h 239806"/>
                <a:gd name="connsiteX4" fmla="*/ 171117 w 299371"/>
                <a:gd name="connsiteY4" fmla="*/ 8 h 239806"/>
                <a:gd name="connsiteX5" fmla="*/ 222123 w 299371"/>
                <a:gd name="connsiteY5" fmla="*/ 9057 h 239806"/>
                <a:gd name="connsiteX6" fmla="*/ 262937 w 299371"/>
                <a:gd name="connsiteY6" fmla="*/ 34489 h 239806"/>
                <a:gd name="connsiteX7" fmla="*/ 289798 w 299371"/>
                <a:gd name="connsiteY7" fmla="*/ 72589 h 239806"/>
                <a:gd name="connsiteX8" fmla="*/ 289798 w 299371"/>
                <a:gd name="connsiteY8" fmla="*/ 167172 h 239806"/>
                <a:gd name="connsiteX9" fmla="*/ 262937 w 299371"/>
                <a:gd name="connsiteY9" fmla="*/ 205272 h 239806"/>
                <a:gd name="connsiteX10" fmla="*/ 222123 w 299371"/>
                <a:gd name="connsiteY10" fmla="*/ 230704 h 239806"/>
                <a:gd name="connsiteX11" fmla="*/ 171117 w 299371"/>
                <a:gd name="connsiteY11" fmla="*/ 239800 h 239806"/>
                <a:gd name="connsiteX12" fmla="*/ 128254 w 299371"/>
                <a:gd name="connsiteY12" fmla="*/ 239800 h 239806"/>
                <a:gd name="connsiteX13" fmla="*/ 77248 w 299371"/>
                <a:gd name="connsiteY13" fmla="*/ 230703 h 239806"/>
                <a:gd name="connsiteX14" fmla="*/ 36434 w 299371"/>
                <a:gd name="connsiteY14" fmla="*/ 205272 h 239806"/>
                <a:gd name="connsiteX15" fmla="*/ 9525 w 299371"/>
                <a:gd name="connsiteY15" fmla="*/ 167172 h 239806"/>
                <a:gd name="connsiteX16" fmla="*/ 9525 w 299371"/>
                <a:gd name="connsiteY16" fmla="*/ 72588 h 239806"/>
                <a:gd name="connsiteX17" fmla="*/ 61531 w 299371"/>
                <a:gd name="connsiteY17" fmla="*/ 159409 h 239806"/>
                <a:gd name="connsiteX18" fmla="*/ 89059 w 299371"/>
                <a:gd name="connsiteY18" fmla="*/ 186603 h 239806"/>
                <a:gd name="connsiteX19" fmla="*/ 128588 w 299371"/>
                <a:gd name="connsiteY19" fmla="*/ 196509 h 239806"/>
                <a:gd name="connsiteX20" fmla="*/ 170974 w 299371"/>
                <a:gd name="connsiteY20" fmla="*/ 196509 h 239806"/>
                <a:gd name="connsiteX21" fmla="*/ 210836 w 299371"/>
                <a:gd name="connsiteY21" fmla="*/ 186603 h 239806"/>
                <a:gd name="connsiteX22" fmla="*/ 238363 w 299371"/>
                <a:gd name="connsiteY22" fmla="*/ 159409 h 239806"/>
                <a:gd name="connsiteX23" fmla="*/ 238363 w 299371"/>
                <a:gd name="connsiteY23" fmla="*/ 80542 h 239806"/>
                <a:gd name="connsiteX24" fmla="*/ 210836 w 299371"/>
                <a:gd name="connsiteY24" fmla="*/ 53491 h 239806"/>
                <a:gd name="connsiteX25" fmla="*/ 170974 w 299371"/>
                <a:gd name="connsiteY25" fmla="*/ 43632 h 239806"/>
                <a:gd name="connsiteX26" fmla="*/ 128587 w 299371"/>
                <a:gd name="connsiteY26" fmla="*/ 43632 h 239806"/>
                <a:gd name="connsiteX27" fmla="*/ 89058 w 299371"/>
                <a:gd name="connsiteY27" fmla="*/ 53491 h 239806"/>
                <a:gd name="connsiteX28" fmla="*/ 61531 w 299371"/>
                <a:gd name="connsiteY28" fmla="*/ 80542 h 239806"/>
                <a:gd name="connsiteX29" fmla="*/ 61531 w 299371"/>
                <a:gd name="connsiteY29" fmla="*/ 159409 h 2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99371" h="239806">
                  <a:moveTo>
                    <a:pt x="9525" y="72588"/>
                  </a:moveTo>
                  <a:cubicBezTo>
                    <a:pt x="15814" y="58193"/>
                    <a:pt x="24970" y="45230"/>
                    <a:pt x="36433" y="34488"/>
                  </a:cubicBezTo>
                  <a:cubicBezTo>
                    <a:pt x="48236" y="23413"/>
                    <a:pt x="62105" y="14772"/>
                    <a:pt x="77247" y="9056"/>
                  </a:cubicBezTo>
                  <a:cubicBezTo>
                    <a:pt x="93539" y="2895"/>
                    <a:pt x="110837" y="-174"/>
                    <a:pt x="128254" y="8"/>
                  </a:cubicBezTo>
                  <a:lnTo>
                    <a:pt x="171117" y="8"/>
                  </a:lnTo>
                  <a:cubicBezTo>
                    <a:pt x="188533" y="-165"/>
                    <a:pt x="205829" y="2904"/>
                    <a:pt x="222123" y="9057"/>
                  </a:cubicBezTo>
                  <a:cubicBezTo>
                    <a:pt x="237259" y="14785"/>
                    <a:pt x="251125" y="23425"/>
                    <a:pt x="262937" y="34489"/>
                  </a:cubicBezTo>
                  <a:cubicBezTo>
                    <a:pt x="274386" y="45232"/>
                    <a:pt x="283526" y="58196"/>
                    <a:pt x="289798" y="72589"/>
                  </a:cubicBezTo>
                  <a:cubicBezTo>
                    <a:pt x="302563" y="102824"/>
                    <a:pt x="302563" y="136936"/>
                    <a:pt x="289798" y="167172"/>
                  </a:cubicBezTo>
                  <a:cubicBezTo>
                    <a:pt x="283538" y="181572"/>
                    <a:pt x="274396" y="194538"/>
                    <a:pt x="262937" y="205272"/>
                  </a:cubicBezTo>
                  <a:cubicBezTo>
                    <a:pt x="251125" y="216335"/>
                    <a:pt x="237258" y="224975"/>
                    <a:pt x="222123" y="230704"/>
                  </a:cubicBezTo>
                  <a:cubicBezTo>
                    <a:pt x="205832" y="236873"/>
                    <a:pt x="188535" y="239957"/>
                    <a:pt x="171117" y="239800"/>
                  </a:cubicBezTo>
                  <a:lnTo>
                    <a:pt x="128254" y="239800"/>
                  </a:lnTo>
                  <a:cubicBezTo>
                    <a:pt x="110834" y="239966"/>
                    <a:pt x="93536" y="236881"/>
                    <a:pt x="77248" y="230703"/>
                  </a:cubicBezTo>
                  <a:cubicBezTo>
                    <a:pt x="62105" y="224988"/>
                    <a:pt x="48236" y="216346"/>
                    <a:pt x="36434" y="205272"/>
                  </a:cubicBezTo>
                  <a:cubicBezTo>
                    <a:pt x="24960" y="194539"/>
                    <a:pt x="15803" y="181574"/>
                    <a:pt x="9525" y="167172"/>
                  </a:cubicBezTo>
                  <a:cubicBezTo>
                    <a:pt x="-3175" y="136923"/>
                    <a:pt x="-3175" y="102837"/>
                    <a:pt x="9525" y="72588"/>
                  </a:cubicBezTo>
                  <a:close/>
                  <a:moveTo>
                    <a:pt x="61531" y="159409"/>
                  </a:moveTo>
                  <a:cubicBezTo>
                    <a:pt x="68064" y="170808"/>
                    <a:pt x="77581" y="180209"/>
                    <a:pt x="89059" y="186603"/>
                  </a:cubicBezTo>
                  <a:cubicBezTo>
                    <a:pt x="101143" y="193302"/>
                    <a:pt x="114772" y="196718"/>
                    <a:pt x="128588" y="196509"/>
                  </a:cubicBezTo>
                  <a:lnTo>
                    <a:pt x="170974" y="196509"/>
                  </a:lnTo>
                  <a:cubicBezTo>
                    <a:pt x="184898" y="196741"/>
                    <a:pt x="198640" y="193325"/>
                    <a:pt x="210836" y="186603"/>
                  </a:cubicBezTo>
                  <a:cubicBezTo>
                    <a:pt x="222293" y="180183"/>
                    <a:pt x="231804" y="170787"/>
                    <a:pt x="238363" y="159409"/>
                  </a:cubicBezTo>
                  <a:cubicBezTo>
                    <a:pt x="251762" y="134827"/>
                    <a:pt x="251762" y="105123"/>
                    <a:pt x="238363" y="80542"/>
                  </a:cubicBezTo>
                  <a:cubicBezTo>
                    <a:pt x="231758" y="69236"/>
                    <a:pt x="222255" y="59898"/>
                    <a:pt x="210836" y="53491"/>
                  </a:cubicBezTo>
                  <a:cubicBezTo>
                    <a:pt x="198635" y="46784"/>
                    <a:pt x="184893" y="43386"/>
                    <a:pt x="170974" y="43632"/>
                  </a:cubicBezTo>
                  <a:lnTo>
                    <a:pt x="128587" y="43632"/>
                  </a:lnTo>
                  <a:cubicBezTo>
                    <a:pt x="114776" y="43409"/>
                    <a:pt x="101147" y="46808"/>
                    <a:pt x="89058" y="53491"/>
                  </a:cubicBezTo>
                  <a:cubicBezTo>
                    <a:pt x="77618" y="59870"/>
                    <a:pt x="68108" y="69214"/>
                    <a:pt x="61531" y="80542"/>
                  </a:cubicBezTo>
                  <a:cubicBezTo>
                    <a:pt x="48132" y="105123"/>
                    <a:pt x="48132" y="134827"/>
                    <a:pt x="61531" y="159409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C5A005B3-F6E5-EC4E-8471-DA090AEDA581}"/>
                </a:ext>
              </a:extLst>
            </p:cNvPr>
            <p:cNvSpPr/>
            <p:nvPr/>
          </p:nvSpPr>
          <p:spPr>
            <a:xfrm>
              <a:off x="6544246" y="3048000"/>
              <a:ext cx="247697" cy="230981"/>
            </a:xfrm>
            <a:custGeom>
              <a:avLst/>
              <a:gdLst>
                <a:gd name="connsiteX0" fmla="*/ 0 w 247697"/>
                <a:gd name="connsiteY0" fmla="*/ 0 h 230981"/>
                <a:gd name="connsiteX1" fmla="*/ 79343 w 247697"/>
                <a:gd name="connsiteY1" fmla="*/ 0 h 230981"/>
                <a:gd name="connsiteX2" fmla="*/ 193977 w 247697"/>
                <a:gd name="connsiteY2" fmla="*/ 189119 h 230981"/>
                <a:gd name="connsiteX3" fmla="*/ 199787 w 247697"/>
                <a:gd name="connsiteY3" fmla="*/ 189119 h 230981"/>
                <a:gd name="connsiteX4" fmla="*/ 199787 w 247697"/>
                <a:gd name="connsiteY4" fmla="*/ 0 h 230981"/>
                <a:gd name="connsiteX5" fmla="*/ 247698 w 247697"/>
                <a:gd name="connsiteY5" fmla="*/ 0 h 230981"/>
                <a:gd name="connsiteX6" fmla="*/ 247698 w 247697"/>
                <a:gd name="connsiteY6" fmla="*/ 230981 h 230981"/>
                <a:gd name="connsiteX7" fmla="*/ 168688 w 247697"/>
                <a:gd name="connsiteY7" fmla="*/ 230981 h 230981"/>
                <a:gd name="connsiteX8" fmla="*/ 54054 w 247697"/>
                <a:gd name="connsiteY8" fmla="*/ 41862 h 230981"/>
                <a:gd name="connsiteX9" fmla="*/ 47911 w 247697"/>
                <a:gd name="connsiteY9" fmla="*/ 41862 h 230981"/>
                <a:gd name="connsiteX10" fmla="*/ 47911 w 247697"/>
                <a:gd name="connsiteY10" fmla="*/ 230981 h 230981"/>
                <a:gd name="connsiteX11" fmla="*/ 0 w 247697"/>
                <a:gd name="connsiteY11" fmla="*/ 230981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7697" h="230981">
                  <a:moveTo>
                    <a:pt x="0" y="0"/>
                  </a:moveTo>
                  <a:lnTo>
                    <a:pt x="79343" y="0"/>
                  </a:lnTo>
                  <a:lnTo>
                    <a:pt x="193977" y="189119"/>
                  </a:lnTo>
                  <a:lnTo>
                    <a:pt x="199787" y="189119"/>
                  </a:lnTo>
                  <a:lnTo>
                    <a:pt x="199787" y="0"/>
                  </a:lnTo>
                  <a:lnTo>
                    <a:pt x="247698" y="0"/>
                  </a:lnTo>
                  <a:lnTo>
                    <a:pt x="247698" y="230981"/>
                  </a:lnTo>
                  <a:lnTo>
                    <a:pt x="168688" y="230981"/>
                  </a:lnTo>
                  <a:lnTo>
                    <a:pt x="54054" y="41862"/>
                  </a:lnTo>
                  <a:lnTo>
                    <a:pt x="47911" y="41862"/>
                  </a:lnTo>
                  <a:lnTo>
                    <a:pt x="47911" y="230981"/>
                  </a:lnTo>
                  <a:lnTo>
                    <a:pt x="0" y="23098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65" name="Freeform 64">
            <a:extLst>
              <a:ext uri="{FF2B5EF4-FFF2-40B4-BE49-F238E27FC236}">
                <a16:creationId xmlns:a16="http://schemas.microsoft.com/office/drawing/2014/main" id="{09BEA2E2-E148-6145-AEC7-E08E04F481DE}"/>
              </a:ext>
            </a:extLst>
          </p:cNvPr>
          <p:cNvSpPr>
            <a:spLocks noChangeAspect="1"/>
          </p:cNvSpPr>
          <p:nvPr userDrawn="1"/>
        </p:nvSpPr>
        <p:spPr>
          <a:xfrm>
            <a:off x="2916078" y="2059053"/>
            <a:ext cx="3324522" cy="518400"/>
          </a:xfrm>
          <a:custGeom>
            <a:avLst/>
            <a:gdLst>
              <a:gd name="connsiteX0" fmla="*/ 3406775 w 3933825"/>
              <a:gd name="connsiteY0" fmla="*/ 591820 h 613410"/>
              <a:gd name="connsiteX1" fmla="*/ 3343910 w 3933825"/>
              <a:gd name="connsiteY1" fmla="*/ 564515 h 613410"/>
              <a:gd name="connsiteX2" fmla="*/ 3253740 w 3933825"/>
              <a:gd name="connsiteY2" fmla="*/ 458470 h 613410"/>
              <a:gd name="connsiteX3" fmla="*/ 3223260 w 3933825"/>
              <a:gd name="connsiteY3" fmla="*/ 300355 h 613410"/>
              <a:gd name="connsiteX4" fmla="*/ 3253740 w 3933825"/>
              <a:gd name="connsiteY4" fmla="*/ 143510 h 613410"/>
              <a:gd name="connsiteX5" fmla="*/ 3343910 w 3933825"/>
              <a:gd name="connsiteY5" fmla="*/ 39370 h 613410"/>
              <a:gd name="connsiteX6" fmla="*/ 3491230 w 3933825"/>
              <a:gd name="connsiteY6" fmla="*/ 1270 h 613410"/>
              <a:gd name="connsiteX7" fmla="*/ 3662045 w 3933825"/>
              <a:gd name="connsiteY7" fmla="*/ 1270 h 613410"/>
              <a:gd name="connsiteX8" fmla="*/ 3667760 w 3933825"/>
              <a:gd name="connsiteY8" fmla="*/ 1270 h 613410"/>
              <a:gd name="connsiteX9" fmla="*/ 3626485 w 3933825"/>
              <a:gd name="connsiteY9" fmla="*/ 96520 h 613410"/>
              <a:gd name="connsiteX10" fmla="*/ 3495040 w 3933825"/>
              <a:gd name="connsiteY10" fmla="*/ 96520 h 613410"/>
              <a:gd name="connsiteX11" fmla="*/ 3404870 w 3933825"/>
              <a:gd name="connsiteY11" fmla="*/ 121920 h 613410"/>
              <a:gd name="connsiteX12" fmla="*/ 3352800 w 3933825"/>
              <a:gd name="connsiteY12" fmla="*/ 192405 h 613410"/>
              <a:gd name="connsiteX13" fmla="*/ 3336290 w 3933825"/>
              <a:gd name="connsiteY13" fmla="*/ 298450 h 613410"/>
              <a:gd name="connsiteX14" fmla="*/ 3352800 w 3933825"/>
              <a:gd name="connsiteY14" fmla="*/ 408305 h 613410"/>
              <a:gd name="connsiteX15" fmla="*/ 3404870 w 3933825"/>
              <a:gd name="connsiteY15" fmla="*/ 480060 h 613410"/>
              <a:gd name="connsiteX16" fmla="*/ 3448050 w 3933825"/>
              <a:gd name="connsiteY16" fmla="*/ 499745 h 613410"/>
              <a:gd name="connsiteX17" fmla="*/ 3406775 w 3933825"/>
              <a:gd name="connsiteY17" fmla="*/ 591820 h 613410"/>
              <a:gd name="connsiteX18" fmla="*/ 3903345 w 3933825"/>
              <a:gd name="connsiteY18" fmla="*/ 147320 h 613410"/>
              <a:gd name="connsiteX19" fmla="*/ 3813175 w 3933825"/>
              <a:gd name="connsiteY19" fmla="*/ 43180 h 613410"/>
              <a:gd name="connsiteX20" fmla="*/ 3750310 w 3933825"/>
              <a:gd name="connsiteY20" fmla="*/ 15875 h 613410"/>
              <a:gd name="connsiteX21" fmla="*/ 3710940 w 3933825"/>
              <a:gd name="connsiteY21" fmla="*/ 106045 h 613410"/>
              <a:gd name="connsiteX22" fmla="*/ 3754120 w 3933825"/>
              <a:gd name="connsiteY22" fmla="*/ 125730 h 613410"/>
              <a:gd name="connsiteX23" fmla="*/ 3804285 w 3933825"/>
              <a:gd name="connsiteY23" fmla="*/ 196215 h 613410"/>
              <a:gd name="connsiteX24" fmla="*/ 3820795 w 3933825"/>
              <a:gd name="connsiteY24" fmla="*/ 304165 h 613410"/>
              <a:gd name="connsiteX25" fmla="*/ 3804285 w 3933825"/>
              <a:gd name="connsiteY25" fmla="*/ 412115 h 613410"/>
              <a:gd name="connsiteX26" fmla="*/ 3754120 w 3933825"/>
              <a:gd name="connsiteY26" fmla="*/ 482600 h 613410"/>
              <a:gd name="connsiteX27" fmla="*/ 3662045 w 3933825"/>
              <a:gd name="connsiteY27" fmla="*/ 508000 h 613410"/>
              <a:gd name="connsiteX28" fmla="*/ 3530600 w 3933825"/>
              <a:gd name="connsiteY28" fmla="*/ 508000 h 613410"/>
              <a:gd name="connsiteX29" fmla="*/ 3489325 w 3933825"/>
              <a:gd name="connsiteY29" fmla="*/ 603250 h 613410"/>
              <a:gd name="connsiteX30" fmla="*/ 3493135 w 3933825"/>
              <a:gd name="connsiteY30" fmla="*/ 603250 h 613410"/>
              <a:gd name="connsiteX31" fmla="*/ 3663950 w 3933825"/>
              <a:gd name="connsiteY31" fmla="*/ 603250 h 613410"/>
              <a:gd name="connsiteX32" fmla="*/ 3813175 w 3933825"/>
              <a:gd name="connsiteY32" fmla="*/ 565150 h 613410"/>
              <a:gd name="connsiteX33" fmla="*/ 3903345 w 3933825"/>
              <a:gd name="connsiteY33" fmla="*/ 461010 h 613410"/>
              <a:gd name="connsiteX34" fmla="*/ 3933825 w 3933825"/>
              <a:gd name="connsiteY34" fmla="*/ 304165 h 613410"/>
              <a:gd name="connsiteX35" fmla="*/ 3903345 w 3933825"/>
              <a:gd name="connsiteY35" fmla="*/ 147320 h 613410"/>
              <a:gd name="connsiteX36" fmla="*/ 884555 w 3933825"/>
              <a:gd name="connsiteY36" fmla="*/ 330835 h 613410"/>
              <a:gd name="connsiteX37" fmla="*/ 1552575 w 3933825"/>
              <a:gd name="connsiteY37" fmla="*/ 330835 h 613410"/>
              <a:gd name="connsiteX38" fmla="*/ 1552575 w 3933825"/>
              <a:gd name="connsiteY38" fmla="*/ 246380 h 613410"/>
              <a:gd name="connsiteX39" fmla="*/ 884555 w 3933825"/>
              <a:gd name="connsiteY39" fmla="*/ 246380 h 613410"/>
              <a:gd name="connsiteX40" fmla="*/ 884555 w 3933825"/>
              <a:gd name="connsiteY40" fmla="*/ 330835 h 613410"/>
              <a:gd name="connsiteX41" fmla="*/ 755015 w 3933825"/>
              <a:gd name="connsiteY41" fmla="*/ 422910 h 613410"/>
              <a:gd name="connsiteX42" fmla="*/ 742315 w 3933825"/>
              <a:gd name="connsiteY42" fmla="*/ 358140 h 613410"/>
              <a:gd name="connsiteX43" fmla="*/ 709930 w 3933825"/>
              <a:gd name="connsiteY43" fmla="*/ 309245 h 613410"/>
              <a:gd name="connsiteX44" fmla="*/ 664845 w 3933825"/>
              <a:gd name="connsiteY44" fmla="*/ 274955 h 613410"/>
              <a:gd name="connsiteX45" fmla="*/ 614680 w 3933825"/>
              <a:gd name="connsiteY45" fmla="*/ 255270 h 613410"/>
              <a:gd name="connsiteX46" fmla="*/ 564515 w 3933825"/>
              <a:gd name="connsiteY46" fmla="*/ 248285 h 613410"/>
              <a:gd name="connsiteX47" fmla="*/ 229870 w 3933825"/>
              <a:gd name="connsiteY47" fmla="*/ 242570 h 613410"/>
              <a:gd name="connsiteX48" fmla="*/ 195580 w 3933825"/>
              <a:gd name="connsiteY48" fmla="*/ 236855 h 613410"/>
              <a:gd name="connsiteX49" fmla="*/ 167005 w 3933825"/>
              <a:gd name="connsiteY49" fmla="*/ 224155 h 613410"/>
              <a:gd name="connsiteX50" fmla="*/ 147320 w 3933825"/>
              <a:gd name="connsiteY50" fmla="*/ 202565 h 613410"/>
              <a:gd name="connsiteX51" fmla="*/ 140335 w 3933825"/>
              <a:gd name="connsiteY51" fmla="*/ 170180 h 613410"/>
              <a:gd name="connsiteX52" fmla="*/ 153035 w 3933825"/>
              <a:gd name="connsiteY52" fmla="*/ 128905 h 613410"/>
              <a:gd name="connsiteX53" fmla="*/ 189230 w 3933825"/>
              <a:gd name="connsiteY53" fmla="*/ 101600 h 613410"/>
              <a:gd name="connsiteX54" fmla="*/ 245110 w 3933825"/>
              <a:gd name="connsiteY54" fmla="*/ 90805 h 613410"/>
              <a:gd name="connsiteX55" fmla="*/ 533400 w 3933825"/>
              <a:gd name="connsiteY55" fmla="*/ 90805 h 613410"/>
              <a:gd name="connsiteX56" fmla="*/ 615950 w 3933825"/>
              <a:gd name="connsiteY56" fmla="*/ 108585 h 613410"/>
              <a:gd name="connsiteX57" fmla="*/ 669925 w 3933825"/>
              <a:gd name="connsiteY57" fmla="*/ 158750 h 613410"/>
              <a:gd name="connsiteX58" fmla="*/ 745490 w 3933825"/>
              <a:gd name="connsiteY58" fmla="*/ 90170 h 613410"/>
              <a:gd name="connsiteX59" fmla="*/ 653415 w 3933825"/>
              <a:gd name="connsiteY59" fmla="*/ 21590 h 613410"/>
              <a:gd name="connsiteX60" fmla="*/ 532765 w 3933825"/>
              <a:gd name="connsiteY60" fmla="*/ 0 h 613410"/>
              <a:gd name="connsiteX61" fmla="*/ 243205 w 3933825"/>
              <a:gd name="connsiteY61" fmla="*/ 0 h 613410"/>
              <a:gd name="connsiteX62" fmla="*/ 131445 w 3933825"/>
              <a:gd name="connsiteY62" fmla="*/ 21590 h 613410"/>
              <a:gd name="connsiteX63" fmla="*/ 57785 w 3933825"/>
              <a:gd name="connsiteY63" fmla="*/ 82550 h 613410"/>
              <a:gd name="connsiteX64" fmla="*/ 30480 w 3933825"/>
              <a:gd name="connsiteY64" fmla="*/ 172720 h 613410"/>
              <a:gd name="connsiteX65" fmla="*/ 41275 w 3933825"/>
              <a:gd name="connsiteY65" fmla="*/ 233680 h 613410"/>
              <a:gd name="connsiteX66" fmla="*/ 71755 w 3933825"/>
              <a:gd name="connsiteY66" fmla="*/ 280670 h 613410"/>
              <a:gd name="connsiteX67" fmla="*/ 114935 w 3933825"/>
              <a:gd name="connsiteY67" fmla="*/ 313055 h 613410"/>
              <a:gd name="connsiteX68" fmla="*/ 165100 w 3933825"/>
              <a:gd name="connsiteY68" fmla="*/ 330835 h 613410"/>
              <a:gd name="connsiteX69" fmla="*/ 215265 w 3933825"/>
              <a:gd name="connsiteY69" fmla="*/ 336550 h 613410"/>
              <a:gd name="connsiteX70" fmla="*/ 512445 w 3933825"/>
              <a:gd name="connsiteY70" fmla="*/ 342265 h 613410"/>
              <a:gd name="connsiteX71" fmla="*/ 550545 w 3933825"/>
              <a:gd name="connsiteY71" fmla="*/ 344170 h 613410"/>
              <a:gd name="connsiteX72" fmla="*/ 586740 w 3933825"/>
              <a:gd name="connsiteY72" fmla="*/ 349885 h 613410"/>
              <a:gd name="connsiteX73" fmla="*/ 617220 w 3933825"/>
              <a:gd name="connsiteY73" fmla="*/ 364490 h 613410"/>
              <a:gd name="connsiteX74" fmla="*/ 638810 w 3933825"/>
              <a:gd name="connsiteY74" fmla="*/ 389890 h 613410"/>
              <a:gd name="connsiteX75" fmla="*/ 645795 w 3933825"/>
              <a:gd name="connsiteY75" fmla="*/ 427990 h 613410"/>
              <a:gd name="connsiteX76" fmla="*/ 631190 w 3933825"/>
              <a:gd name="connsiteY76" fmla="*/ 474980 h 613410"/>
              <a:gd name="connsiteX77" fmla="*/ 591820 w 3933825"/>
              <a:gd name="connsiteY77" fmla="*/ 507365 h 613410"/>
              <a:gd name="connsiteX78" fmla="*/ 530860 w 3933825"/>
              <a:gd name="connsiteY78" fmla="*/ 518160 h 613410"/>
              <a:gd name="connsiteX79" fmla="*/ 237490 w 3933825"/>
              <a:gd name="connsiteY79" fmla="*/ 518160 h 613410"/>
              <a:gd name="connsiteX80" fmla="*/ 144145 w 3933825"/>
              <a:gd name="connsiteY80" fmla="*/ 496570 h 613410"/>
              <a:gd name="connsiteX81" fmla="*/ 81280 w 3933825"/>
              <a:gd name="connsiteY81" fmla="*/ 436880 h 613410"/>
              <a:gd name="connsiteX82" fmla="*/ 0 w 3933825"/>
              <a:gd name="connsiteY82" fmla="*/ 510540 h 613410"/>
              <a:gd name="connsiteX83" fmla="*/ 100965 w 3933825"/>
              <a:gd name="connsiteY83" fmla="*/ 588010 h 613410"/>
              <a:gd name="connsiteX84" fmla="*/ 239395 w 3933825"/>
              <a:gd name="connsiteY84" fmla="*/ 613410 h 613410"/>
              <a:gd name="connsiteX85" fmla="*/ 530225 w 3933825"/>
              <a:gd name="connsiteY85" fmla="*/ 613410 h 613410"/>
              <a:gd name="connsiteX86" fmla="*/ 650875 w 3933825"/>
              <a:gd name="connsiteY86" fmla="*/ 589915 h 613410"/>
              <a:gd name="connsiteX87" fmla="*/ 730250 w 3933825"/>
              <a:gd name="connsiteY87" fmla="*/ 523240 h 613410"/>
              <a:gd name="connsiteX88" fmla="*/ 755015 w 3933825"/>
              <a:gd name="connsiteY88" fmla="*/ 422910 h 613410"/>
              <a:gd name="connsiteX89" fmla="*/ 2310130 w 3933825"/>
              <a:gd name="connsiteY89" fmla="*/ 339725 h 613410"/>
              <a:gd name="connsiteX90" fmla="*/ 2228850 w 3933825"/>
              <a:gd name="connsiteY90" fmla="*/ 280035 h 613410"/>
              <a:gd name="connsiteX91" fmla="*/ 2216150 w 3933825"/>
              <a:gd name="connsiteY91" fmla="*/ 274320 h 613410"/>
              <a:gd name="connsiteX92" fmla="*/ 2286635 w 3933825"/>
              <a:gd name="connsiteY92" fmla="*/ 224155 h 613410"/>
              <a:gd name="connsiteX93" fmla="*/ 2313940 w 3933825"/>
              <a:gd name="connsiteY93" fmla="*/ 148590 h 613410"/>
              <a:gd name="connsiteX94" fmla="*/ 2288540 w 3933825"/>
              <a:gd name="connsiteY94" fmla="*/ 73025 h 613410"/>
              <a:gd name="connsiteX95" fmla="*/ 2219960 w 3933825"/>
              <a:gd name="connsiteY95" fmla="*/ 22860 h 613410"/>
              <a:gd name="connsiteX96" fmla="*/ 2117090 w 3933825"/>
              <a:gd name="connsiteY96" fmla="*/ 5080 h 613410"/>
              <a:gd name="connsiteX97" fmla="*/ 1886585 w 3933825"/>
              <a:gd name="connsiteY97" fmla="*/ 5080 h 613410"/>
              <a:gd name="connsiteX98" fmla="*/ 1772920 w 3933825"/>
              <a:gd name="connsiteY98" fmla="*/ 26670 h 613410"/>
              <a:gd name="connsiteX99" fmla="*/ 1690370 w 3933825"/>
              <a:gd name="connsiteY99" fmla="*/ 86360 h 613410"/>
              <a:gd name="connsiteX100" fmla="*/ 1764030 w 3933825"/>
              <a:gd name="connsiteY100" fmla="*/ 149225 h 613410"/>
              <a:gd name="connsiteX101" fmla="*/ 1812925 w 3933825"/>
              <a:gd name="connsiteY101" fmla="*/ 107950 h 613410"/>
              <a:gd name="connsiteX102" fmla="*/ 1879600 w 3933825"/>
              <a:gd name="connsiteY102" fmla="*/ 91440 h 613410"/>
              <a:gd name="connsiteX103" fmla="*/ 2106295 w 3933825"/>
              <a:gd name="connsiteY103" fmla="*/ 91440 h 613410"/>
              <a:gd name="connsiteX104" fmla="*/ 2156460 w 3933825"/>
              <a:gd name="connsiteY104" fmla="*/ 100330 h 613410"/>
              <a:gd name="connsiteX105" fmla="*/ 2188845 w 3933825"/>
              <a:gd name="connsiteY105" fmla="*/ 127635 h 613410"/>
              <a:gd name="connsiteX106" fmla="*/ 2199640 w 3933825"/>
              <a:gd name="connsiteY106" fmla="*/ 167005 h 613410"/>
              <a:gd name="connsiteX107" fmla="*/ 2188845 w 3933825"/>
              <a:gd name="connsiteY107" fmla="*/ 208280 h 613410"/>
              <a:gd name="connsiteX108" fmla="*/ 2154555 w 3933825"/>
              <a:gd name="connsiteY108" fmla="*/ 235585 h 613410"/>
              <a:gd name="connsiteX109" fmla="*/ 2098675 w 3933825"/>
              <a:gd name="connsiteY109" fmla="*/ 244475 h 613410"/>
              <a:gd name="connsiteX110" fmla="*/ 1837690 w 3933825"/>
              <a:gd name="connsiteY110" fmla="*/ 244475 h 613410"/>
              <a:gd name="connsiteX111" fmla="*/ 1837690 w 3933825"/>
              <a:gd name="connsiteY111" fmla="*/ 328930 h 613410"/>
              <a:gd name="connsiteX112" fmla="*/ 2104390 w 3933825"/>
              <a:gd name="connsiteY112" fmla="*/ 328930 h 613410"/>
              <a:gd name="connsiteX113" fmla="*/ 2171065 w 3933825"/>
              <a:gd name="connsiteY113" fmla="*/ 339725 h 613410"/>
              <a:gd name="connsiteX114" fmla="*/ 2212340 w 3933825"/>
              <a:gd name="connsiteY114" fmla="*/ 372110 h 613410"/>
              <a:gd name="connsiteX115" fmla="*/ 2226945 w 3933825"/>
              <a:gd name="connsiteY115" fmla="*/ 421005 h 613410"/>
              <a:gd name="connsiteX116" fmla="*/ 2214245 w 3933825"/>
              <a:gd name="connsiteY116" fmla="*/ 466090 h 613410"/>
              <a:gd name="connsiteX117" fmla="*/ 2176145 w 3933825"/>
              <a:gd name="connsiteY117" fmla="*/ 498475 h 613410"/>
              <a:gd name="connsiteX118" fmla="*/ 2113280 w 3933825"/>
              <a:gd name="connsiteY118" fmla="*/ 509270 h 613410"/>
              <a:gd name="connsiteX119" fmla="*/ 1884680 w 3933825"/>
              <a:gd name="connsiteY119" fmla="*/ 509270 h 613410"/>
              <a:gd name="connsiteX120" fmla="*/ 1805305 w 3933825"/>
              <a:gd name="connsiteY120" fmla="*/ 491490 h 613410"/>
              <a:gd name="connsiteX121" fmla="*/ 1744345 w 3933825"/>
              <a:gd name="connsiteY121" fmla="*/ 437515 h 613410"/>
              <a:gd name="connsiteX122" fmla="*/ 1667510 w 3933825"/>
              <a:gd name="connsiteY122" fmla="*/ 505460 h 613410"/>
              <a:gd name="connsiteX123" fmla="*/ 1760855 w 3933825"/>
              <a:gd name="connsiteY123" fmla="*/ 575945 h 613410"/>
              <a:gd name="connsiteX124" fmla="*/ 1886585 w 3933825"/>
              <a:gd name="connsiteY124" fmla="*/ 601345 h 613410"/>
              <a:gd name="connsiteX125" fmla="*/ 2117725 w 3933825"/>
              <a:gd name="connsiteY125" fmla="*/ 601345 h 613410"/>
              <a:gd name="connsiteX126" fmla="*/ 2232660 w 3933825"/>
              <a:gd name="connsiteY126" fmla="*/ 579755 h 613410"/>
              <a:gd name="connsiteX127" fmla="*/ 2310130 w 3933825"/>
              <a:gd name="connsiteY127" fmla="*/ 518795 h 613410"/>
              <a:gd name="connsiteX128" fmla="*/ 2337435 w 3933825"/>
              <a:gd name="connsiteY128" fmla="*/ 428625 h 613410"/>
              <a:gd name="connsiteX129" fmla="*/ 2310130 w 3933825"/>
              <a:gd name="connsiteY129" fmla="*/ 339725 h 613410"/>
              <a:gd name="connsiteX130" fmla="*/ 3125470 w 3933825"/>
              <a:gd name="connsiteY130" fmla="*/ 399415 h 613410"/>
              <a:gd name="connsiteX131" fmla="*/ 3096895 w 3933825"/>
              <a:gd name="connsiteY131" fmla="*/ 503555 h 613410"/>
              <a:gd name="connsiteX132" fmla="*/ 3015615 w 3933825"/>
              <a:gd name="connsiteY132" fmla="*/ 577215 h 613410"/>
              <a:gd name="connsiteX133" fmla="*/ 2896870 w 3933825"/>
              <a:gd name="connsiteY133" fmla="*/ 604520 h 613410"/>
              <a:gd name="connsiteX134" fmla="*/ 2677160 w 3933825"/>
              <a:gd name="connsiteY134" fmla="*/ 604520 h 613410"/>
              <a:gd name="connsiteX135" fmla="*/ 2563495 w 3933825"/>
              <a:gd name="connsiteY135" fmla="*/ 581025 h 613410"/>
              <a:gd name="connsiteX136" fmla="*/ 2486025 w 3933825"/>
              <a:gd name="connsiteY136" fmla="*/ 514350 h 613410"/>
              <a:gd name="connsiteX137" fmla="*/ 2440940 w 3933825"/>
              <a:gd name="connsiteY137" fmla="*/ 421005 h 613410"/>
              <a:gd name="connsiteX138" fmla="*/ 2426335 w 3933825"/>
              <a:gd name="connsiteY138" fmla="*/ 311150 h 613410"/>
              <a:gd name="connsiteX139" fmla="*/ 2458720 w 3933825"/>
              <a:gd name="connsiteY139" fmla="*/ 151130 h 613410"/>
              <a:gd name="connsiteX140" fmla="*/ 2548890 w 3933825"/>
              <a:gd name="connsiteY140" fmla="*/ 45085 h 613410"/>
              <a:gd name="connsiteX141" fmla="*/ 2687320 w 3933825"/>
              <a:gd name="connsiteY141" fmla="*/ 6985 h 613410"/>
              <a:gd name="connsiteX142" fmla="*/ 2901315 w 3933825"/>
              <a:gd name="connsiteY142" fmla="*/ 6985 h 613410"/>
              <a:gd name="connsiteX143" fmla="*/ 3027045 w 3933825"/>
              <a:gd name="connsiteY143" fmla="*/ 30480 h 613410"/>
              <a:gd name="connsiteX144" fmla="*/ 3113405 w 3933825"/>
              <a:gd name="connsiteY144" fmla="*/ 95250 h 613410"/>
              <a:gd name="connsiteX145" fmla="*/ 3035935 w 3933825"/>
              <a:gd name="connsiteY145" fmla="*/ 160020 h 613410"/>
              <a:gd name="connsiteX146" fmla="*/ 2983865 w 3933825"/>
              <a:gd name="connsiteY146" fmla="*/ 113030 h 613410"/>
              <a:gd name="connsiteX147" fmla="*/ 2904490 w 3933825"/>
              <a:gd name="connsiteY147" fmla="*/ 96520 h 613410"/>
              <a:gd name="connsiteX148" fmla="*/ 2690495 w 3933825"/>
              <a:gd name="connsiteY148" fmla="*/ 96520 h 613410"/>
              <a:gd name="connsiteX149" fmla="*/ 2606040 w 3933825"/>
              <a:gd name="connsiteY149" fmla="*/ 121920 h 613410"/>
              <a:gd name="connsiteX150" fmla="*/ 2555875 w 3933825"/>
              <a:gd name="connsiteY150" fmla="*/ 193675 h 613410"/>
              <a:gd name="connsiteX151" fmla="*/ 2539365 w 3933825"/>
              <a:gd name="connsiteY151" fmla="*/ 288925 h 613410"/>
              <a:gd name="connsiteX152" fmla="*/ 2546350 w 3933825"/>
              <a:gd name="connsiteY152" fmla="*/ 278130 h 613410"/>
              <a:gd name="connsiteX153" fmla="*/ 2609215 w 3933825"/>
              <a:gd name="connsiteY153" fmla="*/ 226060 h 613410"/>
              <a:gd name="connsiteX154" fmla="*/ 2702560 w 3933825"/>
              <a:gd name="connsiteY154" fmla="*/ 206375 h 613410"/>
              <a:gd name="connsiteX155" fmla="*/ 2924175 w 3933825"/>
              <a:gd name="connsiteY155" fmla="*/ 206375 h 613410"/>
              <a:gd name="connsiteX156" fmla="*/ 3030220 w 3933825"/>
              <a:gd name="connsiteY156" fmla="*/ 231775 h 613410"/>
              <a:gd name="connsiteX157" fmla="*/ 3101975 w 3933825"/>
              <a:gd name="connsiteY157" fmla="*/ 300355 h 613410"/>
              <a:gd name="connsiteX158" fmla="*/ 3125470 w 3933825"/>
              <a:gd name="connsiteY158" fmla="*/ 399415 h 613410"/>
              <a:gd name="connsiteX159" fmla="*/ 3014345 w 3933825"/>
              <a:gd name="connsiteY159" fmla="*/ 403225 h 613410"/>
              <a:gd name="connsiteX160" fmla="*/ 3001645 w 3933825"/>
              <a:gd name="connsiteY160" fmla="*/ 347345 h 613410"/>
              <a:gd name="connsiteX161" fmla="*/ 2962275 w 3933825"/>
              <a:gd name="connsiteY161" fmla="*/ 309245 h 613410"/>
              <a:gd name="connsiteX162" fmla="*/ 2899410 w 3933825"/>
              <a:gd name="connsiteY162" fmla="*/ 294640 h 613410"/>
              <a:gd name="connsiteX163" fmla="*/ 2681605 w 3933825"/>
              <a:gd name="connsiteY163" fmla="*/ 294640 h 613410"/>
              <a:gd name="connsiteX164" fmla="*/ 2618740 w 3933825"/>
              <a:gd name="connsiteY164" fmla="*/ 309245 h 613410"/>
              <a:gd name="connsiteX165" fmla="*/ 2577465 w 3933825"/>
              <a:gd name="connsiteY165" fmla="*/ 347345 h 613410"/>
              <a:gd name="connsiteX166" fmla="*/ 2560955 w 3933825"/>
              <a:gd name="connsiteY166" fmla="*/ 401320 h 613410"/>
              <a:gd name="connsiteX167" fmla="*/ 2575560 w 3933825"/>
              <a:gd name="connsiteY167" fmla="*/ 457200 h 613410"/>
              <a:gd name="connsiteX168" fmla="*/ 2616835 w 3933825"/>
              <a:gd name="connsiteY168" fmla="*/ 496570 h 613410"/>
              <a:gd name="connsiteX169" fmla="*/ 2677795 w 3933825"/>
              <a:gd name="connsiteY169" fmla="*/ 511175 h 613410"/>
              <a:gd name="connsiteX170" fmla="*/ 2895600 w 3933825"/>
              <a:gd name="connsiteY170" fmla="*/ 511175 h 613410"/>
              <a:gd name="connsiteX171" fmla="*/ 2958465 w 3933825"/>
              <a:gd name="connsiteY171" fmla="*/ 496570 h 613410"/>
              <a:gd name="connsiteX172" fmla="*/ 2997835 w 3933825"/>
              <a:gd name="connsiteY172" fmla="*/ 458470 h 613410"/>
              <a:gd name="connsiteX173" fmla="*/ 3014345 w 3933825"/>
              <a:gd name="connsiteY173" fmla="*/ 403225 h 61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3933825" h="613410">
                <a:moveTo>
                  <a:pt x="3406775" y="591820"/>
                </a:moveTo>
                <a:cubicBezTo>
                  <a:pt x="3383280" y="586105"/>
                  <a:pt x="3363595" y="577215"/>
                  <a:pt x="3343910" y="564515"/>
                </a:cubicBezTo>
                <a:cubicBezTo>
                  <a:pt x="3304540" y="539115"/>
                  <a:pt x="3273425" y="504825"/>
                  <a:pt x="3253740" y="458470"/>
                </a:cubicBezTo>
                <a:cubicBezTo>
                  <a:pt x="3234055" y="413385"/>
                  <a:pt x="3223260" y="361315"/>
                  <a:pt x="3223260" y="300355"/>
                </a:cubicBezTo>
                <a:cubicBezTo>
                  <a:pt x="3223260" y="240665"/>
                  <a:pt x="3234055" y="188595"/>
                  <a:pt x="3253740" y="143510"/>
                </a:cubicBezTo>
                <a:cubicBezTo>
                  <a:pt x="3273425" y="98425"/>
                  <a:pt x="3303905" y="64135"/>
                  <a:pt x="3343910" y="39370"/>
                </a:cubicBezTo>
                <a:cubicBezTo>
                  <a:pt x="3383280" y="13970"/>
                  <a:pt x="3434080" y="1270"/>
                  <a:pt x="3491230" y="1270"/>
                </a:cubicBezTo>
                <a:lnTo>
                  <a:pt x="3662045" y="1270"/>
                </a:lnTo>
                <a:cubicBezTo>
                  <a:pt x="3663950" y="1270"/>
                  <a:pt x="3665855" y="1270"/>
                  <a:pt x="3667760" y="1270"/>
                </a:cubicBezTo>
                <a:lnTo>
                  <a:pt x="3626485" y="96520"/>
                </a:lnTo>
                <a:lnTo>
                  <a:pt x="3495040" y="96520"/>
                </a:lnTo>
                <a:cubicBezTo>
                  <a:pt x="3458845" y="96520"/>
                  <a:pt x="3428365" y="105410"/>
                  <a:pt x="3404870" y="121920"/>
                </a:cubicBezTo>
                <a:cubicBezTo>
                  <a:pt x="3381375" y="138430"/>
                  <a:pt x="3363595" y="161290"/>
                  <a:pt x="3352800" y="192405"/>
                </a:cubicBezTo>
                <a:cubicBezTo>
                  <a:pt x="3342005" y="220980"/>
                  <a:pt x="3336290" y="257175"/>
                  <a:pt x="3336290" y="298450"/>
                </a:cubicBezTo>
                <a:cubicBezTo>
                  <a:pt x="3336290" y="339725"/>
                  <a:pt x="3342005" y="377825"/>
                  <a:pt x="3352800" y="408305"/>
                </a:cubicBezTo>
                <a:cubicBezTo>
                  <a:pt x="3363595" y="438785"/>
                  <a:pt x="3381375" y="462280"/>
                  <a:pt x="3404870" y="480060"/>
                </a:cubicBezTo>
                <a:cubicBezTo>
                  <a:pt x="3417570" y="488950"/>
                  <a:pt x="3432175" y="494665"/>
                  <a:pt x="3448050" y="499745"/>
                </a:cubicBezTo>
                <a:lnTo>
                  <a:pt x="3406775" y="591820"/>
                </a:lnTo>
                <a:close/>
                <a:moveTo>
                  <a:pt x="3903345" y="147320"/>
                </a:moveTo>
                <a:cubicBezTo>
                  <a:pt x="3883660" y="102235"/>
                  <a:pt x="3853180" y="67945"/>
                  <a:pt x="3813175" y="43180"/>
                </a:cubicBezTo>
                <a:cubicBezTo>
                  <a:pt x="3795395" y="32385"/>
                  <a:pt x="3773805" y="23495"/>
                  <a:pt x="3750310" y="15875"/>
                </a:cubicBezTo>
                <a:lnTo>
                  <a:pt x="3710940" y="106045"/>
                </a:lnTo>
                <a:cubicBezTo>
                  <a:pt x="3727450" y="109855"/>
                  <a:pt x="3741420" y="116840"/>
                  <a:pt x="3754120" y="125730"/>
                </a:cubicBezTo>
                <a:cubicBezTo>
                  <a:pt x="3777615" y="142240"/>
                  <a:pt x="3793490" y="165100"/>
                  <a:pt x="3804285" y="196215"/>
                </a:cubicBezTo>
                <a:cubicBezTo>
                  <a:pt x="3815080" y="226695"/>
                  <a:pt x="3820795" y="262890"/>
                  <a:pt x="3820795" y="304165"/>
                </a:cubicBezTo>
                <a:cubicBezTo>
                  <a:pt x="3820795" y="345440"/>
                  <a:pt x="3815080" y="381635"/>
                  <a:pt x="3804285" y="412115"/>
                </a:cubicBezTo>
                <a:cubicBezTo>
                  <a:pt x="3793490" y="442595"/>
                  <a:pt x="3776980" y="466090"/>
                  <a:pt x="3754120" y="482600"/>
                </a:cubicBezTo>
                <a:cubicBezTo>
                  <a:pt x="3730625" y="499110"/>
                  <a:pt x="3700145" y="508000"/>
                  <a:pt x="3662045" y="508000"/>
                </a:cubicBezTo>
                <a:lnTo>
                  <a:pt x="3530600" y="508000"/>
                </a:lnTo>
                <a:lnTo>
                  <a:pt x="3489325" y="603250"/>
                </a:lnTo>
                <a:cubicBezTo>
                  <a:pt x="3491230" y="603250"/>
                  <a:pt x="3493135" y="603250"/>
                  <a:pt x="3493135" y="603250"/>
                </a:cubicBezTo>
                <a:lnTo>
                  <a:pt x="3663950" y="603250"/>
                </a:lnTo>
                <a:cubicBezTo>
                  <a:pt x="3723640" y="603250"/>
                  <a:pt x="3773805" y="590550"/>
                  <a:pt x="3813175" y="565150"/>
                </a:cubicBezTo>
                <a:cubicBezTo>
                  <a:pt x="3852545" y="539750"/>
                  <a:pt x="3883660" y="505460"/>
                  <a:pt x="3903345" y="461010"/>
                </a:cubicBezTo>
                <a:cubicBezTo>
                  <a:pt x="3923030" y="415925"/>
                  <a:pt x="3933825" y="363855"/>
                  <a:pt x="3933825" y="304165"/>
                </a:cubicBezTo>
                <a:cubicBezTo>
                  <a:pt x="3933825" y="244475"/>
                  <a:pt x="3923030" y="192405"/>
                  <a:pt x="3903345" y="147320"/>
                </a:cubicBezTo>
                <a:close/>
                <a:moveTo>
                  <a:pt x="884555" y="330835"/>
                </a:moveTo>
                <a:lnTo>
                  <a:pt x="1552575" y="330835"/>
                </a:lnTo>
                <a:lnTo>
                  <a:pt x="1552575" y="246380"/>
                </a:lnTo>
                <a:lnTo>
                  <a:pt x="884555" y="246380"/>
                </a:lnTo>
                <a:lnTo>
                  <a:pt x="884555" y="330835"/>
                </a:lnTo>
                <a:close/>
                <a:moveTo>
                  <a:pt x="755015" y="422910"/>
                </a:moveTo>
                <a:cubicBezTo>
                  <a:pt x="755015" y="397510"/>
                  <a:pt x="751205" y="375920"/>
                  <a:pt x="742315" y="358140"/>
                </a:cubicBezTo>
                <a:cubicBezTo>
                  <a:pt x="735330" y="338455"/>
                  <a:pt x="724535" y="321945"/>
                  <a:pt x="709930" y="309245"/>
                </a:cubicBezTo>
                <a:cubicBezTo>
                  <a:pt x="697230" y="294640"/>
                  <a:pt x="682625" y="283845"/>
                  <a:pt x="664845" y="274955"/>
                </a:cubicBezTo>
                <a:cubicBezTo>
                  <a:pt x="648335" y="266065"/>
                  <a:pt x="630555" y="258445"/>
                  <a:pt x="614680" y="255270"/>
                </a:cubicBezTo>
                <a:cubicBezTo>
                  <a:pt x="596900" y="251460"/>
                  <a:pt x="580390" y="248285"/>
                  <a:pt x="564515" y="248285"/>
                </a:cubicBezTo>
                <a:cubicBezTo>
                  <a:pt x="549910" y="248285"/>
                  <a:pt x="262255" y="242570"/>
                  <a:pt x="229870" y="242570"/>
                </a:cubicBezTo>
                <a:cubicBezTo>
                  <a:pt x="217170" y="242570"/>
                  <a:pt x="204470" y="240665"/>
                  <a:pt x="195580" y="236855"/>
                </a:cubicBezTo>
                <a:cubicBezTo>
                  <a:pt x="184785" y="233045"/>
                  <a:pt x="175895" y="229870"/>
                  <a:pt x="167005" y="224155"/>
                </a:cubicBezTo>
                <a:cubicBezTo>
                  <a:pt x="158115" y="218440"/>
                  <a:pt x="150495" y="211455"/>
                  <a:pt x="147320" y="202565"/>
                </a:cubicBezTo>
                <a:cubicBezTo>
                  <a:pt x="143510" y="193675"/>
                  <a:pt x="140335" y="182880"/>
                  <a:pt x="140335" y="170180"/>
                </a:cubicBezTo>
                <a:cubicBezTo>
                  <a:pt x="140335" y="153670"/>
                  <a:pt x="144145" y="139700"/>
                  <a:pt x="153035" y="128905"/>
                </a:cubicBezTo>
                <a:cubicBezTo>
                  <a:pt x="160020" y="116205"/>
                  <a:pt x="172720" y="107315"/>
                  <a:pt x="189230" y="101600"/>
                </a:cubicBezTo>
                <a:cubicBezTo>
                  <a:pt x="205740" y="94615"/>
                  <a:pt x="223520" y="90805"/>
                  <a:pt x="245110" y="90805"/>
                </a:cubicBezTo>
                <a:lnTo>
                  <a:pt x="533400" y="90805"/>
                </a:lnTo>
                <a:cubicBezTo>
                  <a:pt x="565785" y="90805"/>
                  <a:pt x="594360" y="96520"/>
                  <a:pt x="615950" y="108585"/>
                </a:cubicBezTo>
                <a:cubicBezTo>
                  <a:pt x="639445" y="121285"/>
                  <a:pt x="657225" y="137160"/>
                  <a:pt x="669925" y="158750"/>
                </a:cubicBezTo>
                <a:lnTo>
                  <a:pt x="745490" y="90170"/>
                </a:lnTo>
                <a:cubicBezTo>
                  <a:pt x="718185" y="59690"/>
                  <a:pt x="687705" y="36195"/>
                  <a:pt x="653415" y="21590"/>
                </a:cubicBezTo>
                <a:cubicBezTo>
                  <a:pt x="619125" y="6985"/>
                  <a:pt x="579755" y="0"/>
                  <a:pt x="532765" y="0"/>
                </a:cubicBezTo>
                <a:lnTo>
                  <a:pt x="243205" y="0"/>
                </a:lnTo>
                <a:cubicBezTo>
                  <a:pt x="200025" y="0"/>
                  <a:pt x="161925" y="6985"/>
                  <a:pt x="131445" y="21590"/>
                </a:cubicBezTo>
                <a:cubicBezTo>
                  <a:pt x="99060" y="36195"/>
                  <a:pt x="73660" y="57785"/>
                  <a:pt x="57785" y="82550"/>
                </a:cubicBezTo>
                <a:cubicBezTo>
                  <a:pt x="40005" y="109855"/>
                  <a:pt x="30480" y="138430"/>
                  <a:pt x="30480" y="172720"/>
                </a:cubicBezTo>
                <a:cubicBezTo>
                  <a:pt x="30480" y="196215"/>
                  <a:pt x="34290" y="215900"/>
                  <a:pt x="41275" y="233680"/>
                </a:cubicBezTo>
                <a:cubicBezTo>
                  <a:pt x="48260" y="251460"/>
                  <a:pt x="59055" y="267970"/>
                  <a:pt x="71755" y="280670"/>
                </a:cubicBezTo>
                <a:cubicBezTo>
                  <a:pt x="84455" y="293370"/>
                  <a:pt x="99060" y="304165"/>
                  <a:pt x="114935" y="313055"/>
                </a:cubicBezTo>
                <a:cubicBezTo>
                  <a:pt x="131445" y="320040"/>
                  <a:pt x="147320" y="327660"/>
                  <a:pt x="165100" y="330835"/>
                </a:cubicBezTo>
                <a:cubicBezTo>
                  <a:pt x="182880" y="334010"/>
                  <a:pt x="208280" y="336550"/>
                  <a:pt x="215265" y="336550"/>
                </a:cubicBezTo>
                <a:lnTo>
                  <a:pt x="512445" y="342265"/>
                </a:lnTo>
                <a:cubicBezTo>
                  <a:pt x="530225" y="342265"/>
                  <a:pt x="535940" y="342265"/>
                  <a:pt x="550545" y="344170"/>
                </a:cubicBezTo>
                <a:cubicBezTo>
                  <a:pt x="563245" y="346075"/>
                  <a:pt x="575945" y="347980"/>
                  <a:pt x="586740" y="349885"/>
                </a:cubicBezTo>
                <a:cubicBezTo>
                  <a:pt x="597535" y="353695"/>
                  <a:pt x="608330" y="356870"/>
                  <a:pt x="617220" y="364490"/>
                </a:cubicBezTo>
                <a:cubicBezTo>
                  <a:pt x="626110" y="371475"/>
                  <a:pt x="633730" y="379095"/>
                  <a:pt x="638810" y="389890"/>
                </a:cubicBezTo>
                <a:cubicBezTo>
                  <a:pt x="644525" y="400685"/>
                  <a:pt x="645795" y="411480"/>
                  <a:pt x="645795" y="427990"/>
                </a:cubicBezTo>
                <a:cubicBezTo>
                  <a:pt x="645795" y="445770"/>
                  <a:pt x="640080" y="460375"/>
                  <a:pt x="631190" y="474980"/>
                </a:cubicBezTo>
                <a:cubicBezTo>
                  <a:pt x="622300" y="489585"/>
                  <a:pt x="607695" y="498475"/>
                  <a:pt x="591820" y="507365"/>
                </a:cubicBezTo>
                <a:cubicBezTo>
                  <a:pt x="575310" y="514350"/>
                  <a:pt x="553720" y="518160"/>
                  <a:pt x="530860" y="518160"/>
                </a:cubicBezTo>
                <a:lnTo>
                  <a:pt x="237490" y="518160"/>
                </a:lnTo>
                <a:cubicBezTo>
                  <a:pt x="201295" y="518160"/>
                  <a:pt x="170815" y="511175"/>
                  <a:pt x="144145" y="496570"/>
                </a:cubicBezTo>
                <a:cubicBezTo>
                  <a:pt x="116840" y="481965"/>
                  <a:pt x="95250" y="462280"/>
                  <a:pt x="81280" y="436880"/>
                </a:cubicBezTo>
                <a:lnTo>
                  <a:pt x="0" y="510540"/>
                </a:lnTo>
                <a:cubicBezTo>
                  <a:pt x="28575" y="544830"/>
                  <a:pt x="62865" y="570230"/>
                  <a:pt x="100965" y="588010"/>
                </a:cubicBezTo>
                <a:cubicBezTo>
                  <a:pt x="140335" y="604520"/>
                  <a:pt x="185420" y="613410"/>
                  <a:pt x="239395" y="613410"/>
                </a:cubicBezTo>
                <a:lnTo>
                  <a:pt x="530225" y="613410"/>
                </a:lnTo>
                <a:cubicBezTo>
                  <a:pt x="577215" y="613410"/>
                  <a:pt x="616585" y="606425"/>
                  <a:pt x="650875" y="589915"/>
                </a:cubicBezTo>
                <a:cubicBezTo>
                  <a:pt x="685165" y="573405"/>
                  <a:pt x="711835" y="551815"/>
                  <a:pt x="730250" y="523240"/>
                </a:cubicBezTo>
                <a:cubicBezTo>
                  <a:pt x="744220" y="490855"/>
                  <a:pt x="755015" y="458470"/>
                  <a:pt x="755015" y="422910"/>
                </a:cubicBezTo>
                <a:close/>
                <a:moveTo>
                  <a:pt x="2310130" y="339725"/>
                </a:moveTo>
                <a:cubicBezTo>
                  <a:pt x="2290445" y="314325"/>
                  <a:pt x="2263140" y="294640"/>
                  <a:pt x="2228850" y="280035"/>
                </a:cubicBezTo>
                <a:cubicBezTo>
                  <a:pt x="2225040" y="278130"/>
                  <a:pt x="2219960" y="276225"/>
                  <a:pt x="2216150" y="274320"/>
                </a:cubicBezTo>
                <a:cubicBezTo>
                  <a:pt x="2244725" y="261620"/>
                  <a:pt x="2268220" y="245745"/>
                  <a:pt x="2286635" y="224155"/>
                </a:cubicBezTo>
                <a:cubicBezTo>
                  <a:pt x="2304415" y="202565"/>
                  <a:pt x="2313940" y="177165"/>
                  <a:pt x="2313940" y="148590"/>
                </a:cubicBezTo>
                <a:cubicBezTo>
                  <a:pt x="2313940" y="120015"/>
                  <a:pt x="2305050" y="94615"/>
                  <a:pt x="2288540" y="73025"/>
                </a:cubicBezTo>
                <a:cubicBezTo>
                  <a:pt x="2272030" y="51435"/>
                  <a:pt x="2249170" y="33655"/>
                  <a:pt x="2219960" y="22860"/>
                </a:cubicBezTo>
                <a:cubicBezTo>
                  <a:pt x="2191385" y="10160"/>
                  <a:pt x="2157095" y="5080"/>
                  <a:pt x="2117090" y="5080"/>
                </a:cubicBezTo>
                <a:lnTo>
                  <a:pt x="1886585" y="5080"/>
                </a:lnTo>
                <a:cubicBezTo>
                  <a:pt x="1845310" y="5080"/>
                  <a:pt x="1807210" y="12065"/>
                  <a:pt x="1772920" y="26670"/>
                </a:cubicBezTo>
                <a:cubicBezTo>
                  <a:pt x="1738630" y="41275"/>
                  <a:pt x="1711960" y="60960"/>
                  <a:pt x="1690370" y="86360"/>
                </a:cubicBezTo>
                <a:lnTo>
                  <a:pt x="1764030" y="149225"/>
                </a:lnTo>
                <a:cubicBezTo>
                  <a:pt x="1776730" y="131445"/>
                  <a:pt x="1792605" y="118745"/>
                  <a:pt x="1812925" y="107950"/>
                </a:cubicBezTo>
                <a:cubicBezTo>
                  <a:pt x="1833245" y="97155"/>
                  <a:pt x="1854200" y="91440"/>
                  <a:pt x="1879600" y="91440"/>
                </a:cubicBezTo>
                <a:lnTo>
                  <a:pt x="2106295" y="91440"/>
                </a:lnTo>
                <a:cubicBezTo>
                  <a:pt x="2125980" y="91440"/>
                  <a:pt x="2144395" y="95250"/>
                  <a:pt x="2156460" y="100330"/>
                </a:cubicBezTo>
                <a:cubicBezTo>
                  <a:pt x="2171065" y="107315"/>
                  <a:pt x="2181860" y="116840"/>
                  <a:pt x="2188845" y="127635"/>
                </a:cubicBezTo>
                <a:cubicBezTo>
                  <a:pt x="2195830" y="138430"/>
                  <a:pt x="2199640" y="153035"/>
                  <a:pt x="2199640" y="167005"/>
                </a:cubicBezTo>
                <a:cubicBezTo>
                  <a:pt x="2199640" y="180975"/>
                  <a:pt x="2195830" y="195580"/>
                  <a:pt x="2188845" y="208280"/>
                </a:cubicBezTo>
                <a:cubicBezTo>
                  <a:pt x="2181860" y="220980"/>
                  <a:pt x="2169160" y="229870"/>
                  <a:pt x="2154555" y="235585"/>
                </a:cubicBezTo>
                <a:cubicBezTo>
                  <a:pt x="2138045" y="242570"/>
                  <a:pt x="2120265" y="244475"/>
                  <a:pt x="2098675" y="244475"/>
                </a:cubicBezTo>
                <a:lnTo>
                  <a:pt x="1837690" y="244475"/>
                </a:lnTo>
                <a:lnTo>
                  <a:pt x="1837690" y="328930"/>
                </a:lnTo>
                <a:lnTo>
                  <a:pt x="2104390" y="328930"/>
                </a:lnTo>
                <a:cubicBezTo>
                  <a:pt x="2131695" y="328930"/>
                  <a:pt x="2153285" y="332740"/>
                  <a:pt x="2171065" y="339725"/>
                </a:cubicBezTo>
                <a:cubicBezTo>
                  <a:pt x="2188845" y="346710"/>
                  <a:pt x="2203450" y="357505"/>
                  <a:pt x="2212340" y="372110"/>
                </a:cubicBezTo>
                <a:cubicBezTo>
                  <a:pt x="2221230" y="386715"/>
                  <a:pt x="2226945" y="402590"/>
                  <a:pt x="2226945" y="421005"/>
                </a:cubicBezTo>
                <a:cubicBezTo>
                  <a:pt x="2226945" y="437515"/>
                  <a:pt x="2223135" y="453390"/>
                  <a:pt x="2214245" y="466090"/>
                </a:cubicBezTo>
                <a:cubicBezTo>
                  <a:pt x="2205355" y="480695"/>
                  <a:pt x="2192655" y="489585"/>
                  <a:pt x="2176145" y="498475"/>
                </a:cubicBezTo>
                <a:cubicBezTo>
                  <a:pt x="2159635" y="505460"/>
                  <a:pt x="2138045" y="509270"/>
                  <a:pt x="2113280" y="509270"/>
                </a:cubicBezTo>
                <a:lnTo>
                  <a:pt x="1884680" y="509270"/>
                </a:lnTo>
                <a:cubicBezTo>
                  <a:pt x="1856105" y="509270"/>
                  <a:pt x="1828800" y="503555"/>
                  <a:pt x="1805305" y="491490"/>
                </a:cubicBezTo>
                <a:cubicBezTo>
                  <a:pt x="1781810" y="478790"/>
                  <a:pt x="1762125" y="461010"/>
                  <a:pt x="1744345" y="437515"/>
                </a:cubicBezTo>
                <a:lnTo>
                  <a:pt x="1667510" y="505460"/>
                </a:lnTo>
                <a:cubicBezTo>
                  <a:pt x="1691005" y="535940"/>
                  <a:pt x="1723390" y="559435"/>
                  <a:pt x="1760855" y="575945"/>
                </a:cubicBezTo>
                <a:cubicBezTo>
                  <a:pt x="1798955" y="592455"/>
                  <a:pt x="1842135" y="601345"/>
                  <a:pt x="1886585" y="601345"/>
                </a:cubicBezTo>
                <a:lnTo>
                  <a:pt x="2117725" y="601345"/>
                </a:lnTo>
                <a:cubicBezTo>
                  <a:pt x="2160905" y="601345"/>
                  <a:pt x="2200275" y="594360"/>
                  <a:pt x="2232660" y="579755"/>
                </a:cubicBezTo>
                <a:cubicBezTo>
                  <a:pt x="2265045" y="565150"/>
                  <a:pt x="2292350" y="545465"/>
                  <a:pt x="2310130" y="518795"/>
                </a:cubicBezTo>
                <a:cubicBezTo>
                  <a:pt x="2327910" y="491490"/>
                  <a:pt x="2337435" y="462915"/>
                  <a:pt x="2337435" y="428625"/>
                </a:cubicBezTo>
                <a:cubicBezTo>
                  <a:pt x="2339340" y="395605"/>
                  <a:pt x="2330450" y="365125"/>
                  <a:pt x="2310130" y="339725"/>
                </a:cubicBezTo>
                <a:close/>
                <a:moveTo>
                  <a:pt x="3125470" y="399415"/>
                </a:moveTo>
                <a:cubicBezTo>
                  <a:pt x="3125470" y="437515"/>
                  <a:pt x="3116580" y="473075"/>
                  <a:pt x="3096895" y="503555"/>
                </a:cubicBezTo>
                <a:cubicBezTo>
                  <a:pt x="3079115" y="534035"/>
                  <a:pt x="3051810" y="559435"/>
                  <a:pt x="3015615" y="577215"/>
                </a:cubicBezTo>
                <a:cubicBezTo>
                  <a:pt x="2981325" y="594995"/>
                  <a:pt x="2941955" y="604520"/>
                  <a:pt x="2896870" y="604520"/>
                </a:cubicBezTo>
                <a:lnTo>
                  <a:pt x="2677160" y="604520"/>
                </a:lnTo>
                <a:cubicBezTo>
                  <a:pt x="2632075" y="604520"/>
                  <a:pt x="2594610" y="597535"/>
                  <a:pt x="2563495" y="581025"/>
                </a:cubicBezTo>
                <a:cubicBezTo>
                  <a:pt x="2533015" y="564515"/>
                  <a:pt x="2505710" y="542925"/>
                  <a:pt x="2486025" y="514350"/>
                </a:cubicBezTo>
                <a:cubicBezTo>
                  <a:pt x="2466340" y="487045"/>
                  <a:pt x="2451735" y="454660"/>
                  <a:pt x="2440940" y="421005"/>
                </a:cubicBezTo>
                <a:cubicBezTo>
                  <a:pt x="2432050" y="384810"/>
                  <a:pt x="2426335" y="349250"/>
                  <a:pt x="2426335" y="311150"/>
                </a:cubicBezTo>
                <a:cubicBezTo>
                  <a:pt x="2426335" y="250190"/>
                  <a:pt x="2437130" y="197485"/>
                  <a:pt x="2458720" y="151130"/>
                </a:cubicBezTo>
                <a:cubicBezTo>
                  <a:pt x="2480310" y="106045"/>
                  <a:pt x="2508885" y="69850"/>
                  <a:pt x="2548890" y="45085"/>
                </a:cubicBezTo>
                <a:cubicBezTo>
                  <a:pt x="2588260" y="19685"/>
                  <a:pt x="2633345" y="6985"/>
                  <a:pt x="2687320" y="6985"/>
                </a:cubicBezTo>
                <a:lnTo>
                  <a:pt x="2901315" y="6985"/>
                </a:lnTo>
                <a:cubicBezTo>
                  <a:pt x="2950210" y="6985"/>
                  <a:pt x="2993390" y="13970"/>
                  <a:pt x="3027045" y="30480"/>
                </a:cubicBezTo>
                <a:cubicBezTo>
                  <a:pt x="3061335" y="46990"/>
                  <a:pt x="3089910" y="68580"/>
                  <a:pt x="3113405" y="95250"/>
                </a:cubicBezTo>
                <a:lnTo>
                  <a:pt x="3035935" y="160020"/>
                </a:lnTo>
                <a:cubicBezTo>
                  <a:pt x="3023235" y="140335"/>
                  <a:pt x="3005455" y="123825"/>
                  <a:pt x="2983865" y="113030"/>
                </a:cubicBezTo>
                <a:cubicBezTo>
                  <a:pt x="2962275" y="102235"/>
                  <a:pt x="2936875" y="96520"/>
                  <a:pt x="2904490" y="96520"/>
                </a:cubicBezTo>
                <a:lnTo>
                  <a:pt x="2690495" y="96520"/>
                </a:lnTo>
                <a:cubicBezTo>
                  <a:pt x="2656205" y="96520"/>
                  <a:pt x="2627630" y="105410"/>
                  <a:pt x="2606040" y="121920"/>
                </a:cubicBezTo>
                <a:cubicBezTo>
                  <a:pt x="2582545" y="138430"/>
                  <a:pt x="2566670" y="161290"/>
                  <a:pt x="2555875" y="193675"/>
                </a:cubicBezTo>
                <a:cubicBezTo>
                  <a:pt x="2546985" y="220980"/>
                  <a:pt x="2541270" y="251460"/>
                  <a:pt x="2539365" y="288925"/>
                </a:cubicBezTo>
                <a:cubicBezTo>
                  <a:pt x="2541270" y="285115"/>
                  <a:pt x="2543175" y="281940"/>
                  <a:pt x="2546350" y="278130"/>
                </a:cubicBezTo>
                <a:cubicBezTo>
                  <a:pt x="2562860" y="256540"/>
                  <a:pt x="2584450" y="238760"/>
                  <a:pt x="2609215" y="226060"/>
                </a:cubicBezTo>
                <a:cubicBezTo>
                  <a:pt x="2636520" y="213360"/>
                  <a:pt x="2667000" y="206375"/>
                  <a:pt x="2702560" y="206375"/>
                </a:cubicBezTo>
                <a:lnTo>
                  <a:pt x="2924175" y="206375"/>
                </a:lnTo>
                <a:cubicBezTo>
                  <a:pt x="2965450" y="206375"/>
                  <a:pt x="2999740" y="215265"/>
                  <a:pt x="3030220" y="231775"/>
                </a:cubicBezTo>
                <a:cubicBezTo>
                  <a:pt x="3060700" y="248285"/>
                  <a:pt x="3084195" y="271145"/>
                  <a:pt x="3101975" y="300355"/>
                </a:cubicBezTo>
                <a:cubicBezTo>
                  <a:pt x="3118485" y="330835"/>
                  <a:pt x="3125470" y="363220"/>
                  <a:pt x="3125470" y="399415"/>
                </a:cubicBezTo>
                <a:close/>
                <a:moveTo>
                  <a:pt x="3014345" y="403225"/>
                </a:moveTo>
                <a:cubicBezTo>
                  <a:pt x="3014345" y="383540"/>
                  <a:pt x="3010535" y="363855"/>
                  <a:pt x="3001645" y="347345"/>
                </a:cubicBezTo>
                <a:cubicBezTo>
                  <a:pt x="2992755" y="330835"/>
                  <a:pt x="2980055" y="318770"/>
                  <a:pt x="2962275" y="309245"/>
                </a:cubicBezTo>
                <a:cubicBezTo>
                  <a:pt x="2945765" y="300355"/>
                  <a:pt x="2924175" y="294640"/>
                  <a:pt x="2899410" y="294640"/>
                </a:cubicBezTo>
                <a:lnTo>
                  <a:pt x="2681605" y="294640"/>
                </a:lnTo>
                <a:cubicBezTo>
                  <a:pt x="2658110" y="294640"/>
                  <a:pt x="2636520" y="300355"/>
                  <a:pt x="2618740" y="309245"/>
                </a:cubicBezTo>
                <a:cubicBezTo>
                  <a:pt x="2600960" y="318135"/>
                  <a:pt x="2586355" y="330835"/>
                  <a:pt x="2577465" y="347345"/>
                </a:cubicBezTo>
                <a:cubicBezTo>
                  <a:pt x="2568575" y="363855"/>
                  <a:pt x="2562860" y="381635"/>
                  <a:pt x="2560955" y="401320"/>
                </a:cubicBezTo>
                <a:cubicBezTo>
                  <a:pt x="2560955" y="421005"/>
                  <a:pt x="2566670" y="440690"/>
                  <a:pt x="2575560" y="457200"/>
                </a:cubicBezTo>
                <a:cubicBezTo>
                  <a:pt x="2584450" y="473710"/>
                  <a:pt x="2599055" y="485775"/>
                  <a:pt x="2616835" y="496570"/>
                </a:cubicBezTo>
                <a:cubicBezTo>
                  <a:pt x="2634615" y="505460"/>
                  <a:pt x="2654935" y="511175"/>
                  <a:pt x="2677795" y="511175"/>
                </a:cubicBezTo>
                <a:lnTo>
                  <a:pt x="2895600" y="511175"/>
                </a:lnTo>
                <a:cubicBezTo>
                  <a:pt x="2921000" y="511175"/>
                  <a:pt x="2940685" y="505460"/>
                  <a:pt x="2958465" y="496570"/>
                </a:cubicBezTo>
                <a:cubicBezTo>
                  <a:pt x="2976245" y="487680"/>
                  <a:pt x="2988945" y="474980"/>
                  <a:pt x="2997835" y="458470"/>
                </a:cubicBezTo>
                <a:cubicBezTo>
                  <a:pt x="3008630" y="440690"/>
                  <a:pt x="3014345" y="422910"/>
                  <a:pt x="3014345" y="40322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668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LETE SAAS PLATFORM">
    <p:bg>
      <p:bgPr>
        <a:gradFill>
          <a:gsLst>
            <a:gs pos="20000">
              <a:schemeClr val="accent2"/>
            </a:gs>
            <a:gs pos="100000">
              <a:schemeClr val="accent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4550B6F8-8C45-4249-BF6B-1AF5150FCA16}"/>
              </a:ext>
            </a:extLst>
          </p:cNvPr>
          <p:cNvSpPr>
            <a:spLocks noChangeAspect="1"/>
          </p:cNvSpPr>
          <p:nvPr userDrawn="1"/>
        </p:nvSpPr>
        <p:spPr>
          <a:xfrm>
            <a:off x="2916078" y="1705539"/>
            <a:ext cx="3324522" cy="518400"/>
          </a:xfrm>
          <a:custGeom>
            <a:avLst/>
            <a:gdLst>
              <a:gd name="connsiteX0" fmla="*/ 3406775 w 3933825"/>
              <a:gd name="connsiteY0" fmla="*/ 591820 h 613410"/>
              <a:gd name="connsiteX1" fmla="*/ 3343910 w 3933825"/>
              <a:gd name="connsiteY1" fmla="*/ 564515 h 613410"/>
              <a:gd name="connsiteX2" fmla="*/ 3253740 w 3933825"/>
              <a:gd name="connsiteY2" fmla="*/ 458470 h 613410"/>
              <a:gd name="connsiteX3" fmla="*/ 3223260 w 3933825"/>
              <a:gd name="connsiteY3" fmla="*/ 300355 h 613410"/>
              <a:gd name="connsiteX4" fmla="*/ 3253740 w 3933825"/>
              <a:gd name="connsiteY4" fmla="*/ 143510 h 613410"/>
              <a:gd name="connsiteX5" fmla="*/ 3343910 w 3933825"/>
              <a:gd name="connsiteY5" fmla="*/ 39370 h 613410"/>
              <a:gd name="connsiteX6" fmla="*/ 3491230 w 3933825"/>
              <a:gd name="connsiteY6" fmla="*/ 1270 h 613410"/>
              <a:gd name="connsiteX7" fmla="*/ 3662045 w 3933825"/>
              <a:gd name="connsiteY7" fmla="*/ 1270 h 613410"/>
              <a:gd name="connsiteX8" fmla="*/ 3667760 w 3933825"/>
              <a:gd name="connsiteY8" fmla="*/ 1270 h 613410"/>
              <a:gd name="connsiteX9" fmla="*/ 3626485 w 3933825"/>
              <a:gd name="connsiteY9" fmla="*/ 96520 h 613410"/>
              <a:gd name="connsiteX10" fmla="*/ 3495040 w 3933825"/>
              <a:gd name="connsiteY10" fmla="*/ 96520 h 613410"/>
              <a:gd name="connsiteX11" fmla="*/ 3404870 w 3933825"/>
              <a:gd name="connsiteY11" fmla="*/ 121920 h 613410"/>
              <a:gd name="connsiteX12" fmla="*/ 3352800 w 3933825"/>
              <a:gd name="connsiteY12" fmla="*/ 192405 h 613410"/>
              <a:gd name="connsiteX13" fmla="*/ 3336290 w 3933825"/>
              <a:gd name="connsiteY13" fmla="*/ 298450 h 613410"/>
              <a:gd name="connsiteX14" fmla="*/ 3352800 w 3933825"/>
              <a:gd name="connsiteY14" fmla="*/ 408305 h 613410"/>
              <a:gd name="connsiteX15" fmla="*/ 3404870 w 3933825"/>
              <a:gd name="connsiteY15" fmla="*/ 480060 h 613410"/>
              <a:gd name="connsiteX16" fmla="*/ 3448050 w 3933825"/>
              <a:gd name="connsiteY16" fmla="*/ 499745 h 613410"/>
              <a:gd name="connsiteX17" fmla="*/ 3406775 w 3933825"/>
              <a:gd name="connsiteY17" fmla="*/ 591820 h 613410"/>
              <a:gd name="connsiteX18" fmla="*/ 3903345 w 3933825"/>
              <a:gd name="connsiteY18" fmla="*/ 147320 h 613410"/>
              <a:gd name="connsiteX19" fmla="*/ 3813175 w 3933825"/>
              <a:gd name="connsiteY19" fmla="*/ 43180 h 613410"/>
              <a:gd name="connsiteX20" fmla="*/ 3750310 w 3933825"/>
              <a:gd name="connsiteY20" fmla="*/ 15875 h 613410"/>
              <a:gd name="connsiteX21" fmla="*/ 3710940 w 3933825"/>
              <a:gd name="connsiteY21" fmla="*/ 106045 h 613410"/>
              <a:gd name="connsiteX22" fmla="*/ 3754120 w 3933825"/>
              <a:gd name="connsiteY22" fmla="*/ 125730 h 613410"/>
              <a:gd name="connsiteX23" fmla="*/ 3804285 w 3933825"/>
              <a:gd name="connsiteY23" fmla="*/ 196215 h 613410"/>
              <a:gd name="connsiteX24" fmla="*/ 3820795 w 3933825"/>
              <a:gd name="connsiteY24" fmla="*/ 304165 h 613410"/>
              <a:gd name="connsiteX25" fmla="*/ 3804285 w 3933825"/>
              <a:gd name="connsiteY25" fmla="*/ 412115 h 613410"/>
              <a:gd name="connsiteX26" fmla="*/ 3754120 w 3933825"/>
              <a:gd name="connsiteY26" fmla="*/ 482600 h 613410"/>
              <a:gd name="connsiteX27" fmla="*/ 3662045 w 3933825"/>
              <a:gd name="connsiteY27" fmla="*/ 508000 h 613410"/>
              <a:gd name="connsiteX28" fmla="*/ 3530600 w 3933825"/>
              <a:gd name="connsiteY28" fmla="*/ 508000 h 613410"/>
              <a:gd name="connsiteX29" fmla="*/ 3489325 w 3933825"/>
              <a:gd name="connsiteY29" fmla="*/ 603250 h 613410"/>
              <a:gd name="connsiteX30" fmla="*/ 3493135 w 3933825"/>
              <a:gd name="connsiteY30" fmla="*/ 603250 h 613410"/>
              <a:gd name="connsiteX31" fmla="*/ 3663950 w 3933825"/>
              <a:gd name="connsiteY31" fmla="*/ 603250 h 613410"/>
              <a:gd name="connsiteX32" fmla="*/ 3813175 w 3933825"/>
              <a:gd name="connsiteY32" fmla="*/ 565150 h 613410"/>
              <a:gd name="connsiteX33" fmla="*/ 3903345 w 3933825"/>
              <a:gd name="connsiteY33" fmla="*/ 461010 h 613410"/>
              <a:gd name="connsiteX34" fmla="*/ 3933825 w 3933825"/>
              <a:gd name="connsiteY34" fmla="*/ 304165 h 613410"/>
              <a:gd name="connsiteX35" fmla="*/ 3903345 w 3933825"/>
              <a:gd name="connsiteY35" fmla="*/ 147320 h 613410"/>
              <a:gd name="connsiteX36" fmla="*/ 884555 w 3933825"/>
              <a:gd name="connsiteY36" fmla="*/ 330835 h 613410"/>
              <a:gd name="connsiteX37" fmla="*/ 1552575 w 3933825"/>
              <a:gd name="connsiteY37" fmla="*/ 330835 h 613410"/>
              <a:gd name="connsiteX38" fmla="*/ 1552575 w 3933825"/>
              <a:gd name="connsiteY38" fmla="*/ 246380 h 613410"/>
              <a:gd name="connsiteX39" fmla="*/ 884555 w 3933825"/>
              <a:gd name="connsiteY39" fmla="*/ 246380 h 613410"/>
              <a:gd name="connsiteX40" fmla="*/ 884555 w 3933825"/>
              <a:gd name="connsiteY40" fmla="*/ 330835 h 613410"/>
              <a:gd name="connsiteX41" fmla="*/ 755015 w 3933825"/>
              <a:gd name="connsiteY41" fmla="*/ 422910 h 613410"/>
              <a:gd name="connsiteX42" fmla="*/ 742315 w 3933825"/>
              <a:gd name="connsiteY42" fmla="*/ 358140 h 613410"/>
              <a:gd name="connsiteX43" fmla="*/ 709930 w 3933825"/>
              <a:gd name="connsiteY43" fmla="*/ 309245 h 613410"/>
              <a:gd name="connsiteX44" fmla="*/ 664845 w 3933825"/>
              <a:gd name="connsiteY44" fmla="*/ 274955 h 613410"/>
              <a:gd name="connsiteX45" fmla="*/ 614680 w 3933825"/>
              <a:gd name="connsiteY45" fmla="*/ 255270 h 613410"/>
              <a:gd name="connsiteX46" fmla="*/ 564515 w 3933825"/>
              <a:gd name="connsiteY46" fmla="*/ 248285 h 613410"/>
              <a:gd name="connsiteX47" fmla="*/ 229870 w 3933825"/>
              <a:gd name="connsiteY47" fmla="*/ 242570 h 613410"/>
              <a:gd name="connsiteX48" fmla="*/ 195580 w 3933825"/>
              <a:gd name="connsiteY48" fmla="*/ 236855 h 613410"/>
              <a:gd name="connsiteX49" fmla="*/ 167005 w 3933825"/>
              <a:gd name="connsiteY49" fmla="*/ 224155 h 613410"/>
              <a:gd name="connsiteX50" fmla="*/ 147320 w 3933825"/>
              <a:gd name="connsiteY50" fmla="*/ 202565 h 613410"/>
              <a:gd name="connsiteX51" fmla="*/ 140335 w 3933825"/>
              <a:gd name="connsiteY51" fmla="*/ 170180 h 613410"/>
              <a:gd name="connsiteX52" fmla="*/ 153035 w 3933825"/>
              <a:gd name="connsiteY52" fmla="*/ 128905 h 613410"/>
              <a:gd name="connsiteX53" fmla="*/ 189230 w 3933825"/>
              <a:gd name="connsiteY53" fmla="*/ 101600 h 613410"/>
              <a:gd name="connsiteX54" fmla="*/ 245110 w 3933825"/>
              <a:gd name="connsiteY54" fmla="*/ 90805 h 613410"/>
              <a:gd name="connsiteX55" fmla="*/ 533400 w 3933825"/>
              <a:gd name="connsiteY55" fmla="*/ 90805 h 613410"/>
              <a:gd name="connsiteX56" fmla="*/ 615950 w 3933825"/>
              <a:gd name="connsiteY56" fmla="*/ 108585 h 613410"/>
              <a:gd name="connsiteX57" fmla="*/ 669925 w 3933825"/>
              <a:gd name="connsiteY57" fmla="*/ 158750 h 613410"/>
              <a:gd name="connsiteX58" fmla="*/ 745490 w 3933825"/>
              <a:gd name="connsiteY58" fmla="*/ 90170 h 613410"/>
              <a:gd name="connsiteX59" fmla="*/ 653415 w 3933825"/>
              <a:gd name="connsiteY59" fmla="*/ 21590 h 613410"/>
              <a:gd name="connsiteX60" fmla="*/ 532765 w 3933825"/>
              <a:gd name="connsiteY60" fmla="*/ 0 h 613410"/>
              <a:gd name="connsiteX61" fmla="*/ 243205 w 3933825"/>
              <a:gd name="connsiteY61" fmla="*/ 0 h 613410"/>
              <a:gd name="connsiteX62" fmla="*/ 131445 w 3933825"/>
              <a:gd name="connsiteY62" fmla="*/ 21590 h 613410"/>
              <a:gd name="connsiteX63" fmla="*/ 57785 w 3933825"/>
              <a:gd name="connsiteY63" fmla="*/ 82550 h 613410"/>
              <a:gd name="connsiteX64" fmla="*/ 30480 w 3933825"/>
              <a:gd name="connsiteY64" fmla="*/ 172720 h 613410"/>
              <a:gd name="connsiteX65" fmla="*/ 41275 w 3933825"/>
              <a:gd name="connsiteY65" fmla="*/ 233680 h 613410"/>
              <a:gd name="connsiteX66" fmla="*/ 71755 w 3933825"/>
              <a:gd name="connsiteY66" fmla="*/ 280670 h 613410"/>
              <a:gd name="connsiteX67" fmla="*/ 114935 w 3933825"/>
              <a:gd name="connsiteY67" fmla="*/ 313055 h 613410"/>
              <a:gd name="connsiteX68" fmla="*/ 165100 w 3933825"/>
              <a:gd name="connsiteY68" fmla="*/ 330835 h 613410"/>
              <a:gd name="connsiteX69" fmla="*/ 215265 w 3933825"/>
              <a:gd name="connsiteY69" fmla="*/ 336550 h 613410"/>
              <a:gd name="connsiteX70" fmla="*/ 512445 w 3933825"/>
              <a:gd name="connsiteY70" fmla="*/ 342265 h 613410"/>
              <a:gd name="connsiteX71" fmla="*/ 550545 w 3933825"/>
              <a:gd name="connsiteY71" fmla="*/ 344170 h 613410"/>
              <a:gd name="connsiteX72" fmla="*/ 586740 w 3933825"/>
              <a:gd name="connsiteY72" fmla="*/ 349885 h 613410"/>
              <a:gd name="connsiteX73" fmla="*/ 617220 w 3933825"/>
              <a:gd name="connsiteY73" fmla="*/ 364490 h 613410"/>
              <a:gd name="connsiteX74" fmla="*/ 638810 w 3933825"/>
              <a:gd name="connsiteY74" fmla="*/ 389890 h 613410"/>
              <a:gd name="connsiteX75" fmla="*/ 645795 w 3933825"/>
              <a:gd name="connsiteY75" fmla="*/ 427990 h 613410"/>
              <a:gd name="connsiteX76" fmla="*/ 631190 w 3933825"/>
              <a:gd name="connsiteY76" fmla="*/ 474980 h 613410"/>
              <a:gd name="connsiteX77" fmla="*/ 591820 w 3933825"/>
              <a:gd name="connsiteY77" fmla="*/ 507365 h 613410"/>
              <a:gd name="connsiteX78" fmla="*/ 530860 w 3933825"/>
              <a:gd name="connsiteY78" fmla="*/ 518160 h 613410"/>
              <a:gd name="connsiteX79" fmla="*/ 237490 w 3933825"/>
              <a:gd name="connsiteY79" fmla="*/ 518160 h 613410"/>
              <a:gd name="connsiteX80" fmla="*/ 144145 w 3933825"/>
              <a:gd name="connsiteY80" fmla="*/ 496570 h 613410"/>
              <a:gd name="connsiteX81" fmla="*/ 81280 w 3933825"/>
              <a:gd name="connsiteY81" fmla="*/ 436880 h 613410"/>
              <a:gd name="connsiteX82" fmla="*/ 0 w 3933825"/>
              <a:gd name="connsiteY82" fmla="*/ 510540 h 613410"/>
              <a:gd name="connsiteX83" fmla="*/ 100965 w 3933825"/>
              <a:gd name="connsiteY83" fmla="*/ 588010 h 613410"/>
              <a:gd name="connsiteX84" fmla="*/ 239395 w 3933825"/>
              <a:gd name="connsiteY84" fmla="*/ 613410 h 613410"/>
              <a:gd name="connsiteX85" fmla="*/ 530225 w 3933825"/>
              <a:gd name="connsiteY85" fmla="*/ 613410 h 613410"/>
              <a:gd name="connsiteX86" fmla="*/ 650875 w 3933825"/>
              <a:gd name="connsiteY86" fmla="*/ 589915 h 613410"/>
              <a:gd name="connsiteX87" fmla="*/ 730250 w 3933825"/>
              <a:gd name="connsiteY87" fmla="*/ 523240 h 613410"/>
              <a:gd name="connsiteX88" fmla="*/ 755015 w 3933825"/>
              <a:gd name="connsiteY88" fmla="*/ 422910 h 613410"/>
              <a:gd name="connsiteX89" fmla="*/ 2310130 w 3933825"/>
              <a:gd name="connsiteY89" fmla="*/ 339725 h 613410"/>
              <a:gd name="connsiteX90" fmla="*/ 2228850 w 3933825"/>
              <a:gd name="connsiteY90" fmla="*/ 280035 h 613410"/>
              <a:gd name="connsiteX91" fmla="*/ 2216150 w 3933825"/>
              <a:gd name="connsiteY91" fmla="*/ 274320 h 613410"/>
              <a:gd name="connsiteX92" fmla="*/ 2286635 w 3933825"/>
              <a:gd name="connsiteY92" fmla="*/ 224155 h 613410"/>
              <a:gd name="connsiteX93" fmla="*/ 2313940 w 3933825"/>
              <a:gd name="connsiteY93" fmla="*/ 148590 h 613410"/>
              <a:gd name="connsiteX94" fmla="*/ 2288540 w 3933825"/>
              <a:gd name="connsiteY94" fmla="*/ 73025 h 613410"/>
              <a:gd name="connsiteX95" fmla="*/ 2219960 w 3933825"/>
              <a:gd name="connsiteY95" fmla="*/ 22860 h 613410"/>
              <a:gd name="connsiteX96" fmla="*/ 2117090 w 3933825"/>
              <a:gd name="connsiteY96" fmla="*/ 5080 h 613410"/>
              <a:gd name="connsiteX97" fmla="*/ 1886585 w 3933825"/>
              <a:gd name="connsiteY97" fmla="*/ 5080 h 613410"/>
              <a:gd name="connsiteX98" fmla="*/ 1772920 w 3933825"/>
              <a:gd name="connsiteY98" fmla="*/ 26670 h 613410"/>
              <a:gd name="connsiteX99" fmla="*/ 1690370 w 3933825"/>
              <a:gd name="connsiteY99" fmla="*/ 86360 h 613410"/>
              <a:gd name="connsiteX100" fmla="*/ 1764030 w 3933825"/>
              <a:gd name="connsiteY100" fmla="*/ 149225 h 613410"/>
              <a:gd name="connsiteX101" fmla="*/ 1812925 w 3933825"/>
              <a:gd name="connsiteY101" fmla="*/ 107950 h 613410"/>
              <a:gd name="connsiteX102" fmla="*/ 1879600 w 3933825"/>
              <a:gd name="connsiteY102" fmla="*/ 91440 h 613410"/>
              <a:gd name="connsiteX103" fmla="*/ 2106295 w 3933825"/>
              <a:gd name="connsiteY103" fmla="*/ 91440 h 613410"/>
              <a:gd name="connsiteX104" fmla="*/ 2156460 w 3933825"/>
              <a:gd name="connsiteY104" fmla="*/ 100330 h 613410"/>
              <a:gd name="connsiteX105" fmla="*/ 2188845 w 3933825"/>
              <a:gd name="connsiteY105" fmla="*/ 127635 h 613410"/>
              <a:gd name="connsiteX106" fmla="*/ 2199640 w 3933825"/>
              <a:gd name="connsiteY106" fmla="*/ 167005 h 613410"/>
              <a:gd name="connsiteX107" fmla="*/ 2188845 w 3933825"/>
              <a:gd name="connsiteY107" fmla="*/ 208280 h 613410"/>
              <a:gd name="connsiteX108" fmla="*/ 2154555 w 3933825"/>
              <a:gd name="connsiteY108" fmla="*/ 235585 h 613410"/>
              <a:gd name="connsiteX109" fmla="*/ 2098675 w 3933825"/>
              <a:gd name="connsiteY109" fmla="*/ 244475 h 613410"/>
              <a:gd name="connsiteX110" fmla="*/ 1837690 w 3933825"/>
              <a:gd name="connsiteY110" fmla="*/ 244475 h 613410"/>
              <a:gd name="connsiteX111" fmla="*/ 1837690 w 3933825"/>
              <a:gd name="connsiteY111" fmla="*/ 328930 h 613410"/>
              <a:gd name="connsiteX112" fmla="*/ 2104390 w 3933825"/>
              <a:gd name="connsiteY112" fmla="*/ 328930 h 613410"/>
              <a:gd name="connsiteX113" fmla="*/ 2171065 w 3933825"/>
              <a:gd name="connsiteY113" fmla="*/ 339725 h 613410"/>
              <a:gd name="connsiteX114" fmla="*/ 2212340 w 3933825"/>
              <a:gd name="connsiteY114" fmla="*/ 372110 h 613410"/>
              <a:gd name="connsiteX115" fmla="*/ 2226945 w 3933825"/>
              <a:gd name="connsiteY115" fmla="*/ 421005 h 613410"/>
              <a:gd name="connsiteX116" fmla="*/ 2214245 w 3933825"/>
              <a:gd name="connsiteY116" fmla="*/ 466090 h 613410"/>
              <a:gd name="connsiteX117" fmla="*/ 2176145 w 3933825"/>
              <a:gd name="connsiteY117" fmla="*/ 498475 h 613410"/>
              <a:gd name="connsiteX118" fmla="*/ 2113280 w 3933825"/>
              <a:gd name="connsiteY118" fmla="*/ 509270 h 613410"/>
              <a:gd name="connsiteX119" fmla="*/ 1884680 w 3933825"/>
              <a:gd name="connsiteY119" fmla="*/ 509270 h 613410"/>
              <a:gd name="connsiteX120" fmla="*/ 1805305 w 3933825"/>
              <a:gd name="connsiteY120" fmla="*/ 491490 h 613410"/>
              <a:gd name="connsiteX121" fmla="*/ 1744345 w 3933825"/>
              <a:gd name="connsiteY121" fmla="*/ 437515 h 613410"/>
              <a:gd name="connsiteX122" fmla="*/ 1667510 w 3933825"/>
              <a:gd name="connsiteY122" fmla="*/ 505460 h 613410"/>
              <a:gd name="connsiteX123" fmla="*/ 1760855 w 3933825"/>
              <a:gd name="connsiteY123" fmla="*/ 575945 h 613410"/>
              <a:gd name="connsiteX124" fmla="*/ 1886585 w 3933825"/>
              <a:gd name="connsiteY124" fmla="*/ 601345 h 613410"/>
              <a:gd name="connsiteX125" fmla="*/ 2117725 w 3933825"/>
              <a:gd name="connsiteY125" fmla="*/ 601345 h 613410"/>
              <a:gd name="connsiteX126" fmla="*/ 2232660 w 3933825"/>
              <a:gd name="connsiteY126" fmla="*/ 579755 h 613410"/>
              <a:gd name="connsiteX127" fmla="*/ 2310130 w 3933825"/>
              <a:gd name="connsiteY127" fmla="*/ 518795 h 613410"/>
              <a:gd name="connsiteX128" fmla="*/ 2337435 w 3933825"/>
              <a:gd name="connsiteY128" fmla="*/ 428625 h 613410"/>
              <a:gd name="connsiteX129" fmla="*/ 2310130 w 3933825"/>
              <a:gd name="connsiteY129" fmla="*/ 339725 h 613410"/>
              <a:gd name="connsiteX130" fmla="*/ 3125470 w 3933825"/>
              <a:gd name="connsiteY130" fmla="*/ 399415 h 613410"/>
              <a:gd name="connsiteX131" fmla="*/ 3096895 w 3933825"/>
              <a:gd name="connsiteY131" fmla="*/ 503555 h 613410"/>
              <a:gd name="connsiteX132" fmla="*/ 3015615 w 3933825"/>
              <a:gd name="connsiteY132" fmla="*/ 577215 h 613410"/>
              <a:gd name="connsiteX133" fmla="*/ 2896870 w 3933825"/>
              <a:gd name="connsiteY133" fmla="*/ 604520 h 613410"/>
              <a:gd name="connsiteX134" fmla="*/ 2677160 w 3933825"/>
              <a:gd name="connsiteY134" fmla="*/ 604520 h 613410"/>
              <a:gd name="connsiteX135" fmla="*/ 2563495 w 3933825"/>
              <a:gd name="connsiteY135" fmla="*/ 581025 h 613410"/>
              <a:gd name="connsiteX136" fmla="*/ 2486025 w 3933825"/>
              <a:gd name="connsiteY136" fmla="*/ 514350 h 613410"/>
              <a:gd name="connsiteX137" fmla="*/ 2440940 w 3933825"/>
              <a:gd name="connsiteY137" fmla="*/ 421005 h 613410"/>
              <a:gd name="connsiteX138" fmla="*/ 2426335 w 3933825"/>
              <a:gd name="connsiteY138" fmla="*/ 311150 h 613410"/>
              <a:gd name="connsiteX139" fmla="*/ 2458720 w 3933825"/>
              <a:gd name="connsiteY139" fmla="*/ 151130 h 613410"/>
              <a:gd name="connsiteX140" fmla="*/ 2548890 w 3933825"/>
              <a:gd name="connsiteY140" fmla="*/ 45085 h 613410"/>
              <a:gd name="connsiteX141" fmla="*/ 2687320 w 3933825"/>
              <a:gd name="connsiteY141" fmla="*/ 6985 h 613410"/>
              <a:gd name="connsiteX142" fmla="*/ 2901315 w 3933825"/>
              <a:gd name="connsiteY142" fmla="*/ 6985 h 613410"/>
              <a:gd name="connsiteX143" fmla="*/ 3027045 w 3933825"/>
              <a:gd name="connsiteY143" fmla="*/ 30480 h 613410"/>
              <a:gd name="connsiteX144" fmla="*/ 3113405 w 3933825"/>
              <a:gd name="connsiteY144" fmla="*/ 95250 h 613410"/>
              <a:gd name="connsiteX145" fmla="*/ 3035935 w 3933825"/>
              <a:gd name="connsiteY145" fmla="*/ 160020 h 613410"/>
              <a:gd name="connsiteX146" fmla="*/ 2983865 w 3933825"/>
              <a:gd name="connsiteY146" fmla="*/ 113030 h 613410"/>
              <a:gd name="connsiteX147" fmla="*/ 2904490 w 3933825"/>
              <a:gd name="connsiteY147" fmla="*/ 96520 h 613410"/>
              <a:gd name="connsiteX148" fmla="*/ 2690495 w 3933825"/>
              <a:gd name="connsiteY148" fmla="*/ 96520 h 613410"/>
              <a:gd name="connsiteX149" fmla="*/ 2606040 w 3933825"/>
              <a:gd name="connsiteY149" fmla="*/ 121920 h 613410"/>
              <a:gd name="connsiteX150" fmla="*/ 2555875 w 3933825"/>
              <a:gd name="connsiteY150" fmla="*/ 193675 h 613410"/>
              <a:gd name="connsiteX151" fmla="*/ 2539365 w 3933825"/>
              <a:gd name="connsiteY151" fmla="*/ 288925 h 613410"/>
              <a:gd name="connsiteX152" fmla="*/ 2546350 w 3933825"/>
              <a:gd name="connsiteY152" fmla="*/ 278130 h 613410"/>
              <a:gd name="connsiteX153" fmla="*/ 2609215 w 3933825"/>
              <a:gd name="connsiteY153" fmla="*/ 226060 h 613410"/>
              <a:gd name="connsiteX154" fmla="*/ 2702560 w 3933825"/>
              <a:gd name="connsiteY154" fmla="*/ 206375 h 613410"/>
              <a:gd name="connsiteX155" fmla="*/ 2924175 w 3933825"/>
              <a:gd name="connsiteY155" fmla="*/ 206375 h 613410"/>
              <a:gd name="connsiteX156" fmla="*/ 3030220 w 3933825"/>
              <a:gd name="connsiteY156" fmla="*/ 231775 h 613410"/>
              <a:gd name="connsiteX157" fmla="*/ 3101975 w 3933825"/>
              <a:gd name="connsiteY157" fmla="*/ 300355 h 613410"/>
              <a:gd name="connsiteX158" fmla="*/ 3125470 w 3933825"/>
              <a:gd name="connsiteY158" fmla="*/ 399415 h 613410"/>
              <a:gd name="connsiteX159" fmla="*/ 3014345 w 3933825"/>
              <a:gd name="connsiteY159" fmla="*/ 403225 h 613410"/>
              <a:gd name="connsiteX160" fmla="*/ 3001645 w 3933825"/>
              <a:gd name="connsiteY160" fmla="*/ 347345 h 613410"/>
              <a:gd name="connsiteX161" fmla="*/ 2962275 w 3933825"/>
              <a:gd name="connsiteY161" fmla="*/ 309245 h 613410"/>
              <a:gd name="connsiteX162" fmla="*/ 2899410 w 3933825"/>
              <a:gd name="connsiteY162" fmla="*/ 294640 h 613410"/>
              <a:gd name="connsiteX163" fmla="*/ 2681605 w 3933825"/>
              <a:gd name="connsiteY163" fmla="*/ 294640 h 613410"/>
              <a:gd name="connsiteX164" fmla="*/ 2618740 w 3933825"/>
              <a:gd name="connsiteY164" fmla="*/ 309245 h 613410"/>
              <a:gd name="connsiteX165" fmla="*/ 2577465 w 3933825"/>
              <a:gd name="connsiteY165" fmla="*/ 347345 h 613410"/>
              <a:gd name="connsiteX166" fmla="*/ 2560955 w 3933825"/>
              <a:gd name="connsiteY166" fmla="*/ 401320 h 613410"/>
              <a:gd name="connsiteX167" fmla="*/ 2575560 w 3933825"/>
              <a:gd name="connsiteY167" fmla="*/ 457200 h 613410"/>
              <a:gd name="connsiteX168" fmla="*/ 2616835 w 3933825"/>
              <a:gd name="connsiteY168" fmla="*/ 496570 h 613410"/>
              <a:gd name="connsiteX169" fmla="*/ 2677795 w 3933825"/>
              <a:gd name="connsiteY169" fmla="*/ 511175 h 613410"/>
              <a:gd name="connsiteX170" fmla="*/ 2895600 w 3933825"/>
              <a:gd name="connsiteY170" fmla="*/ 511175 h 613410"/>
              <a:gd name="connsiteX171" fmla="*/ 2958465 w 3933825"/>
              <a:gd name="connsiteY171" fmla="*/ 496570 h 613410"/>
              <a:gd name="connsiteX172" fmla="*/ 2997835 w 3933825"/>
              <a:gd name="connsiteY172" fmla="*/ 458470 h 613410"/>
              <a:gd name="connsiteX173" fmla="*/ 3014345 w 3933825"/>
              <a:gd name="connsiteY173" fmla="*/ 403225 h 61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3933825" h="613410">
                <a:moveTo>
                  <a:pt x="3406775" y="591820"/>
                </a:moveTo>
                <a:cubicBezTo>
                  <a:pt x="3383280" y="586105"/>
                  <a:pt x="3363595" y="577215"/>
                  <a:pt x="3343910" y="564515"/>
                </a:cubicBezTo>
                <a:cubicBezTo>
                  <a:pt x="3304540" y="539115"/>
                  <a:pt x="3273425" y="504825"/>
                  <a:pt x="3253740" y="458470"/>
                </a:cubicBezTo>
                <a:cubicBezTo>
                  <a:pt x="3234055" y="413385"/>
                  <a:pt x="3223260" y="361315"/>
                  <a:pt x="3223260" y="300355"/>
                </a:cubicBezTo>
                <a:cubicBezTo>
                  <a:pt x="3223260" y="240665"/>
                  <a:pt x="3234055" y="188595"/>
                  <a:pt x="3253740" y="143510"/>
                </a:cubicBezTo>
                <a:cubicBezTo>
                  <a:pt x="3273425" y="98425"/>
                  <a:pt x="3303905" y="64135"/>
                  <a:pt x="3343910" y="39370"/>
                </a:cubicBezTo>
                <a:cubicBezTo>
                  <a:pt x="3383280" y="13970"/>
                  <a:pt x="3434080" y="1270"/>
                  <a:pt x="3491230" y="1270"/>
                </a:cubicBezTo>
                <a:lnTo>
                  <a:pt x="3662045" y="1270"/>
                </a:lnTo>
                <a:cubicBezTo>
                  <a:pt x="3663950" y="1270"/>
                  <a:pt x="3665855" y="1270"/>
                  <a:pt x="3667760" y="1270"/>
                </a:cubicBezTo>
                <a:lnTo>
                  <a:pt x="3626485" y="96520"/>
                </a:lnTo>
                <a:lnTo>
                  <a:pt x="3495040" y="96520"/>
                </a:lnTo>
                <a:cubicBezTo>
                  <a:pt x="3458845" y="96520"/>
                  <a:pt x="3428365" y="105410"/>
                  <a:pt x="3404870" y="121920"/>
                </a:cubicBezTo>
                <a:cubicBezTo>
                  <a:pt x="3381375" y="138430"/>
                  <a:pt x="3363595" y="161290"/>
                  <a:pt x="3352800" y="192405"/>
                </a:cubicBezTo>
                <a:cubicBezTo>
                  <a:pt x="3342005" y="220980"/>
                  <a:pt x="3336290" y="257175"/>
                  <a:pt x="3336290" y="298450"/>
                </a:cubicBezTo>
                <a:cubicBezTo>
                  <a:pt x="3336290" y="339725"/>
                  <a:pt x="3342005" y="377825"/>
                  <a:pt x="3352800" y="408305"/>
                </a:cubicBezTo>
                <a:cubicBezTo>
                  <a:pt x="3363595" y="438785"/>
                  <a:pt x="3381375" y="462280"/>
                  <a:pt x="3404870" y="480060"/>
                </a:cubicBezTo>
                <a:cubicBezTo>
                  <a:pt x="3417570" y="488950"/>
                  <a:pt x="3432175" y="494665"/>
                  <a:pt x="3448050" y="499745"/>
                </a:cubicBezTo>
                <a:lnTo>
                  <a:pt x="3406775" y="591820"/>
                </a:lnTo>
                <a:close/>
                <a:moveTo>
                  <a:pt x="3903345" y="147320"/>
                </a:moveTo>
                <a:cubicBezTo>
                  <a:pt x="3883660" y="102235"/>
                  <a:pt x="3853180" y="67945"/>
                  <a:pt x="3813175" y="43180"/>
                </a:cubicBezTo>
                <a:cubicBezTo>
                  <a:pt x="3795395" y="32385"/>
                  <a:pt x="3773805" y="23495"/>
                  <a:pt x="3750310" y="15875"/>
                </a:cubicBezTo>
                <a:lnTo>
                  <a:pt x="3710940" y="106045"/>
                </a:lnTo>
                <a:cubicBezTo>
                  <a:pt x="3727450" y="109855"/>
                  <a:pt x="3741420" y="116840"/>
                  <a:pt x="3754120" y="125730"/>
                </a:cubicBezTo>
                <a:cubicBezTo>
                  <a:pt x="3777615" y="142240"/>
                  <a:pt x="3793490" y="165100"/>
                  <a:pt x="3804285" y="196215"/>
                </a:cubicBezTo>
                <a:cubicBezTo>
                  <a:pt x="3815080" y="226695"/>
                  <a:pt x="3820795" y="262890"/>
                  <a:pt x="3820795" y="304165"/>
                </a:cubicBezTo>
                <a:cubicBezTo>
                  <a:pt x="3820795" y="345440"/>
                  <a:pt x="3815080" y="381635"/>
                  <a:pt x="3804285" y="412115"/>
                </a:cubicBezTo>
                <a:cubicBezTo>
                  <a:pt x="3793490" y="442595"/>
                  <a:pt x="3776980" y="466090"/>
                  <a:pt x="3754120" y="482600"/>
                </a:cubicBezTo>
                <a:cubicBezTo>
                  <a:pt x="3730625" y="499110"/>
                  <a:pt x="3700145" y="508000"/>
                  <a:pt x="3662045" y="508000"/>
                </a:cubicBezTo>
                <a:lnTo>
                  <a:pt x="3530600" y="508000"/>
                </a:lnTo>
                <a:lnTo>
                  <a:pt x="3489325" y="603250"/>
                </a:lnTo>
                <a:cubicBezTo>
                  <a:pt x="3491230" y="603250"/>
                  <a:pt x="3493135" y="603250"/>
                  <a:pt x="3493135" y="603250"/>
                </a:cubicBezTo>
                <a:lnTo>
                  <a:pt x="3663950" y="603250"/>
                </a:lnTo>
                <a:cubicBezTo>
                  <a:pt x="3723640" y="603250"/>
                  <a:pt x="3773805" y="590550"/>
                  <a:pt x="3813175" y="565150"/>
                </a:cubicBezTo>
                <a:cubicBezTo>
                  <a:pt x="3852545" y="539750"/>
                  <a:pt x="3883660" y="505460"/>
                  <a:pt x="3903345" y="461010"/>
                </a:cubicBezTo>
                <a:cubicBezTo>
                  <a:pt x="3923030" y="415925"/>
                  <a:pt x="3933825" y="363855"/>
                  <a:pt x="3933825" y="304165"/>
                </a:cubicBezTo>
                <a:cubicBezTo>
                  <a:pt x="3933825" y="244475"/>
                  <a:pt x="3923030" y="192405"/>
                  <a:pt x="3903345" y="147320"/>
                </a:cubicBezTo>
                <a:close/>
                <a:moveTo>
                  <a:pt x="884555" y="330835"/>
                </a:moveTo>
                <a:lnTo>
                  <a:pt x="1552575" y="330835"/>
                </a:lnTo>
                <a:lnTo>
                  <a:pt x="1552575" y="246380"/>
                </a:lnTo>
                <a:lnTo>
                  <a:pt x="884555" y="246380"/>
                </a:lnTo>
                <a:lnTo>
                  <a:pt x="884555" y="330835"/>
                </a:lnTo>
                <a:close/>
                <a:moveTo>
                  <a:pt x="755015" y="422910"/>
                </a:moveTo>
                <a:cubicBezTo>
                  <a:pt x="755015" y="397510"/>
                  <a:pt x="751205" y="375920"/>
                  <a:pt x="742315" y="358140"/>
                </a:cubicBezTo>
                <a:cubicBezTo>
                  <a:pt x="735330" y="338455"/>
                  <a:pt x="724535" y="321945"/>
                  <a:pt x="709930" y="309245"/>
                </a:cubicBezTo>
                <a:cubicBezTo>
                  <a:pt x="697230" y="294640"/>
                  <a:pt x="682625" y="283845"/>
                  <a:pt x="664845" y="274955"/>
                </a:cubicBezTo>
                <a:cubicBezTo>
                  <a:pt x="648335" y="266065"/>
                  <a:pt x="630555" y="258445"/>
                  <a:pt x="614680" y="255270"/>
                </a:cubicBezTo>
                <a:cubicBezTo>
                  <a:pt x="596900" y="251460"/>
                  <a:pt x="580390" y="248285"/>
                  <a:pt x="564515" y="248285"/>
                </a:cubicBezTo>
                <a:cubicBezTo>
                  <a:pt x="549910" y="248285"/>
                  <a:pt x="262255" y="242570"/>
                  <a:pt x="229870" y="242570"/>
                </a:cubicBezTo>
                <a:cubicBezTo>
                  <a:pt x="217170" y="242570"/>
                  <a:pt x="204470" y="240665"/>
                  <a:pt x="195580" y="236855"/>
                </a:cubicBezTo>
                <a:cubicBezTo>
                  <a:pt x="184785" y="233045"/>
                  <a:pt x="175895" y="229870"/>
                  <a:pt x="167005" y="224155"/>
                </a:cubicBezTo>
                <a:cubicBezTo>
                  <a:pt x="158115" y="218440"/>
                  <a:pt x="150495" y="211455"/>
                  <a:pt x="147320" y="202565"/>
                </a:cubicBezTo>
                <a:cubicBezTo>
                  <a:pt x="143510" y="193675"/>
                  <a:pt x="140335" y="182880"/>
                  <a:pt x="140335" y="170180"/>
                </a:cubicBezTo>
                <a:cubicBezTo>
                  <a:pt x="140335" y="153670"/>
                  <a:pt x="144145" y="139700"/>
                  <a:pt x="153035" y="128905"/>
                </a:cubicBezTo>
                <a:cubicBezTo>
                  <a:pt x="160020" y="116205"/>
                  <a:pt x="172720" y="107315"/>
                  <a:pt x="189230" y="101600"/>
                </a:cubicBezTo>
                <a:cubicBezTo>
                  <a:pt x="205740" y="94615"/>
                  <a:pt x="223520" y="90805"/>
                  <a:pt x="245110" y="90805"/>
                </a:cubicBezTo>
                <a:lnTo>
                  <a:pt x="533400" y="90805"/>
                </a:lnTo>
                <a:cubicBezTo>
                  <a:pt x="565785" y="90805"/>
                  <a:pt x="594360" y="96520"/>
                  <a:pt x="615950" y="108585"/>
                </a:cubicBezTo>
                <a:cubicBezTo>
                  <a:pt x="639445" y="121285"/>
                  <a:pt x="657225" y="137160"/>
                  <a:pt x="669925" y="158750"/>
                </a:cubicBezTo>
                <a:lnTo>
                  <a:pt x="745490" y="90170"/>
                </a:lnTo>
                <a:cubicBezTo>
                  <a:pt x="718185" y="59690"/>
                  <a:pt x="687705" y="36195"/>
                  <a:pt x="653415" y="21590"/>
                </a:cubicBezTo>
                <a:cubicBezTo>
                  <a:pt x="619125" y="6985"/>
                  <a:pt x="579755" y="0"/>
                  <a:pt x="532765" y="0"/>
                </a:cubicBezTo>
                <a:lnTo>
                  <a:pt x="243205" y="0"/>
                </a:lnTo>
                <a:cubicBezTo>
                  <a:pt x="200025" y="0"/>
                  <a:pt x="161925" y="6985"/>
                  <a:pt x="131445" y="21590"/>
                </a:cubicBezTo>
                <a:cubicBezTo>
                  <a:pt x="99060" y="36195"/>
                  <a:pt x="73660" y="57785"/>
                  <a:pt x="57785" y="82550"/>
                </a:cubicBezTo>
                <a:cubicBezTo>
                  <a:pt x="40005" y="109855"/>
                  <a:pt x="30480" y="138430"/>
                  <a:pt x="30480" y="172720"/>
                </a:cubicBezTo>
                <a:cubicBezTo>
                  <a:pt x="30480" y="196215"/>
                  <a:pt x="34290" y="215900"/>
                  <a:pt x="41275" y="233680"/>
                </a:cubicBezTo>
                <a:cubicBezTo>
                  <a:pt x="48260" y="251460"/>
                  <a:pt x="59055" y="267970"/>
                  <a:pt x="71755" y="280670"/>
                </a:cubicBezTo>
                <a:cubicBezTo>
                  <a:pt x="84455" y="293370"/>
                  <a:pt x="99060" y="304165"/>
                  <a:pt x="114935" y="313055"/>
                </a:cubicBezTo>
                <a:cubicBezTo>
                  <a:pt x="131445" y="320040"/>
                  <a:pt x="147320" y="327660"/>
                  <a:pt x="165100" y="330835"/>
                </a:cubicBezTo>
                <a:cubicBezTo>
                  <a:pt x="182880" y="334010"/>
                  <a:pt x="208280" y="336550"/>
                  <a:pt x="215265" y="336550"/>
                </a:cubicBezTo>
                <a:lnTo>
                  <a:pt x="512445" y="342265"/>
                </a:lnTo>
                <a:cubicBezTo>
                  <a:pt x="530225" y="342265"/>
                  <a:pt x="535940" y="342265"/>
                  <a:pt x="550545" y="344170"/>
                </a:cubicBezTo>
                <a:cubicBezTo>
                  <a:pt x="563245" y="346075"/>
                  <a:pt x="575945" y="347980"/>
                  <a:pt x="586740" y="349885"/>
                </a:cubicBezTo>
                <a:cubicBezTo>
                  <a:pt x="597535" y="353695"/>
                  <a:pt x="608330" y="356870"/>
                  <a:pt x="617220" y="364490"/>
                </a:cubicBezTo>
                <a:cubicBezTo>
                  <a:pt x="626110" y="371475"/>
                  <a:pt x="633730" y="379095"/>
                  <a:pt x="638810" y="389890"/>
                </a:cubicBezTo>
                <a:cubicBezTo>
                  <a:pt x="644525" y="400685"/>
                  <a:pt x="645795" y="411480"/>
                  <a:pt x="645795" y="427990"/>
                </a:cubicBezTo>
                <a:cubicBezTo>
                  <a:pt x="645795" y="445770"/>
                  <a:pt x="640080" y="460375"/>
                  <a:pt x="631190" y="474980"/>
                </a:cubicBezTo>
                <a:cubicBezTo>
                  <a:pt x="622300" y="489585"/>
                  <a:pt x="607695" y="498475"/>
                  <a:pt x="591820" y="507365"/>
                </a:cubicBezTo>
                <a:cubicBezTo>
                  <a:pt x="575310" y="514350"/>
                  <a:pt x="553720" y="518160"/>
                  <a:pt x="530860" y="518160"/>
                </a:cubicBezTo>
                <a:lnTo>
                  <a:pt x="237490" y="518160"/>
                </a:lnTo>
                <a:cubicBezTo>
                  <a:pt x="201295" y="518160"/>
                  <a:pt x="170815" y="511175"/>
                  <a:pt x="144145" y="496570"/>
                </a:cubicBezTo>
                <a:cubicBezTo>
                  <a:pt x="116840" y="481965"/>
                  <a:pt x="95250" y="462280"/>
                  <a:pt x="81280" y="436880"/>
                </a:cubicBezTo>
                <a:lnTo>
                  <a:pt x="0" y="510540"/>
                </a:lnTo>
                <a:cubicBezTo>
                  <a:pt x="28575" y="544830"/>
                  <a:pt x="62865" y="570230"/>
                  <a:pt x="100965" y="588010"/>
                </a:cubicBezTo>
                <a:cubicBezTo>
                  <a:pt x="140335" y="604520"/>
                  <a:pt x="185420" y="613410"/>
                  <a:pt x="239395" y="613410"/>
                </a:cubicBezTo>
                <a:lnTo>
                  <a:pt x="530225" y="613410"/>
                </a:lnTo>
                <a:cubicBezTo>
                  <a:pt x="577215" y="613410"/>
                  <a:pt x="616585" y="606425"/>
                  <a:pt x="650875" y="589915"/>
                </a:cubicBezTo>
                <a:cubicBezTo>
                  <a:pt x="685165" y="573405"/>
                  <a:pt x="711835" y="551815"/>
                  <a:pt x="730250" y="523240"/>
                </a:cubicBezTo>
                <a:cubicBezTo>
                  <a:pt x="744220" y="490855"/>
                  <a:pt x="755015" y="458470"/>
                  <a:pt x="755015" y="422910"/>
                </a:cubicBezTo>
                <a:close/>
                <a:moveTo>
                  <a:pt x="2310130" y="339725"/>
                </a:moveTo>
                <a:cubicBezTo>
                  <a:pt x="2290445" y="314325"/>
                  <a:pt x="2263140" y="294640"/>
                  <a:pt x="2228850" y="280035"/>
                </a:cubicBezTo>
                <a:cubicBezTo>
                  <a:pt x="2225040" y="278130"/>
                  <a:pt x="2219960" y="276225"/>
                  <a:pt x="2216150" y="274320"/>
                </a:cubicBezTo>
                <a:cubicBezTo>
                  <a:pt x="2244725" y="261620"/>
                  <a:pt x="2268220" y="245745"/>
                  <a:pt x="2286635" y="224155"/>
                </a:cubicBezTo>
                <a:cubicBezTo>
                  <a:pt x="2304415" y="202565"/>
                  <a:pt x="2313940" y="177165"/>
                  <a:pt x="2313940" y="148590"/>
                </a:cubicBezTo>
                <a:cubicBezTo>
                  <a:pt x="2313940" y="120015"/>
                  <a:pt x="2305050" y="94615"/>
                  <a:pt x="2288540" y="73025"/>
                </a:cubicBezTo>
                <a:cubicBezTo>
                  <a:pt x="2272030" y="51435"/>
                  <a:pt x="2249170" y="33655"/>
                  <a:pt x="2219960" y="22860"/>
                </a:cubicBezTo>
                <a:cubicBezTo>
                  <a:pt x="2191385" y="10160"/>
                  <a:pt x="2157095" y="5080"/>
                  <a:pt x="2117090" y="5080"/>
                </a:cubicBezTo>
                <a:lnTo>
                  <a:pt x="1886585" y="5080"/>
                </a:lnTo>
                <a:cubicBezTo>
                  <a:pt x="1845310" y="5080"/>
                  <a:pt x="1807210" y="12065"/>
                  <a:pt x="1772920" y="26670"/>
                </a:cubicBezTo>
                <a:cubicBezTo>
                  <a:pt x="1738630" y="41275"/>
                  <a:pt x="1711960" y="60960"/>
                  <a:pt x="1690370" y="86360"/>
                </a:cubicBezTo>
                <a:lnTo>
                  <a:pt x="1764030" y="149225"/>
                </a:lnTo>
                <a:cubicBezTo>
                  <a:pt x="1776730" y="131445"/>
                  <a:pt x="1792605" y="118745"/>
                  <a:pt x="1812925" y="107950"/>
                </a:cubicBezTo>
                <a:cubicBezTo>
                  <a:pt x="1833245" y="97155"/>
                  <a:pt x="1854200" y="91440"/>
                  <a:pt x="1879600" y="91440"/>
                </a:cubicBezTo>
                <a:lnTo>
                  <a:pt x="2106295" y="91440"/>
                </a:lnTo>
                <a:cubicBezTo>
                  <a:pt x="2125980" y="91440"/>
                  <a:pt x="2144395" y="95250"/>
                  <a:pt x="2156460" y="100330"/>
                </a:cubicBezTo>
                <a:cubicBezTo>
                  <a:pt x="2171065" y="107315"/>
                  <a:pt x="2181860" y="116840"/>
                  <a:pt x="2188845" y="127635"/>
                </a:cubicBezTo>
                <a:cubicBezTo>
                  <a:pt x="2195830" y="138430"/>
                  <a:pt x="2199640" y="153035"/>
                  <a:pt x="2199640" y="167005"/>
                </a:cubicBezTo>
                <a:cubicBezTo>
                  <a:pt x="2199640" y="180975"/>
                  <a:pt x="2195830" y="195580"/>
                  <a:pt x="2188845" y="208280"/>
                </a:cubicBezTo>
                <a:cubicBezTo>
                  <a:pt x="2181860" y="220980"/>
                  <a:pt x="2169160" y="229870"/>
                  <a:pt x="2154555" y="235585"/>
                </a:cubicBezTo>
                <a:cubicBezTo>
                  <a:pt x="2138045" y="242570"/>
                  <a:pt x="2120265" y="244475"/>
                  <a:pt x="2098675" y="244475"/>
                </a:cubicBezTo>
                <a:lnTo>
                  <a:pt x="1837690" y="244475"/>
                </a:lnTo>
                <a:lnTo>
                  <a:pt x="1837690" y="328930"/>
                </a:lnTo>
                <a:lnTo>
                  <a:pt x="2104390" y="328930"/>
                </a:lnTo>
                <a:cubicBezTo>
                  <a:pt x="2131695" y="328930"/>
                  <a:pt x="2153285" y="332740"/>
                  <a:pt x="2171065" y="339725"/>
                </a:cubicBezTo>
                <a:cubicBezTo>
                  <a:pt x="2188845" y="346710"/>
                  <a:pt x="2203450" y="357505"/>
                  <a:pt x="2212340" y="372110"/>
                </a:cubicBezTo>
                <a:cubicBezTo>
                  <a:pt x="2221230" y="386715"/>
                  <a:pt x="2226945" y="402590"/>
                  <a:pt x="2226945" y="421005"/>
                </a:cubicBezTo>
                <a:cubicBezTo>
                  <a:pt x="2226945" y="437515"/>
                  <a:pt x="2223135" y="453390"/>
                  <a:pt x="2214245" y="466090"/>
                </a:cubicBezTo>
                <a:cubicBezTo>
                  <a:pt x="2205355" y="480695"/>
                  <a:pt x="2192655" y="489585"/>
                  <a:pt x="2176145" y="498475"/>
                </a:cubicBezTo>
                <a:cubicBezTo>
                  <a:pt x="2159635" y="505460"/>
                  <a:pt x="2138045" y="509270"/>
                  <a:pt x="2113280" y="509270"/>
                </a:cubicBezTo>
                <a:lnTo>
                  <a:pt x="1884680" y="509270"/>
                </a:lnTo>
                <a:cubicBezTo>
                  <a:pt x="1856105" y="509270"/>
                  <a:pt x="1828800" y="503555"/>
                  <a:pt x="1805305" y="491490"/>
                </a:cubicBezTo>
                <a:cubicBezTo>
                  <a:pt x="1781810" y="478790"/>
                  <a:pt x="1762125" y="461010"/>
                  <a:pt x="1744345" y="437515"/>
                </a:cubicBezTo>
                <a:lnTo>
                  <a:pt x="1667510" y="505460"/>
                </a:lnTo>
                <a:cubicBezTo>
                  <a:pt x="1691005" y="535940"/>
                  <a:pt x="1723390" y="559435"/>
                  <a:pt x="1760855" y="575945"/>
                </a:cubicBezTo>
                <a:cubicBezTo>
                  <a:pt x="1798955" y="592455"/>
                  <a:pt x="1842135" y="601345"/>
                  <a:pt x="1886585" y="601345"/>
                </a:cubicBezTo>
                <a:lnTo>
                  <a:pt x="2117725" y="601345"/>
                </a:lnTo>
                <a:cubicBezTo>
                  <a:pt x="2160905" y="601345"/>
                  <a:pt x="2200275" y="594360"/>
                  <a:pt x="2232660" y="579755"/>
                </a:cubicBezTo>
                <a:cubicBezTo>
                  <a:pt x="2265045" y="565150"/>
                  <a:pt x="2292350" y="545465"/>
                  <a:pt x="2310130" y="518795"/>
                </a:cubicBezTo>
                <a:cubicBezTo>
                  <a:pt x="2327910" y="491490"/>
                  <a:pt x="2337435" y="462915"/>
                  <a:pt x="2337435" y="428625"/>
                </a:cubicBezTo>
                <a:cubicBezTo>
                  <a:pt x="2339340" y="395605"/>
                  <a:pt x="2330450" y="365125"/>
                  <a:pt x="2310130" y="339725"/>
                </a:cubicBezTo>
                <a:close/>
                <a:moveTo>
                  <a:pt x="3125470" y="399415"/>
                </a:moveTo>
                <a:cubicBezTo>
                  <a:pt x="3125470" y="437515"/>
                  <a:pt x="3116580" y="473075"/>
                  <a:pt x="3096895" y="503555"/>
                </a:cubicBezTo>
                <a:cubicBezTo>
                  <a:pt x="3079115" y="534035"/>
                  <a:pt x="3051810" y="559435"/>
                  <a:pt x="3015615" y="577215"/>
                </a:cubicBezTo>
                <a:cubicBezTo>
                  <a:pt x="2981325" y="594995"/>
                  <a:pt x="2941955" y="604520"/>
                  <a:pt x="2896870" y="604520"/>
                </a:cubicBezTo>
                <a:lnTo>
                  <a:pt x="2677160" y="604520"/>
                </a:lnTo>
                <a:cubicBezTo>
                  <a:pt x="2632075" y="604520"/>
                  <a:pt x="2594610" y="597535"/>
                  <a:pt x="2563495" y="581025"/>
                </a:cubicBezTo>
                <a:cubicBezTo>
                  <a:pt x="2533015" y="564515"/>
                  <a:pt x="2505710" y="542925"/>
                  <a:pt x="2486025" y="514350"/>
                </a:cubicBezTo>
                <a:cubicBezTo>
                  <a:pt x="2466340" y="487045"/>
                  <a:pt x="2451735" y="454660"/>
                  <a:pt x="2440940" y="421005"/>
                </a:cubicBezTo>
                <a:cubicBezTo>
                  <a:pt x="2432050" y="384810"/>
                  <a:pt x="2426335" y="349250"/>
                  <a:pt x="2426335" y="311150"/>
                </a:cubicBezTo>
                <a:cubicBezTo>
                  <a:pt x="2426335" y="250190"/>
                  <a:pt x="2437130" y="197485"/>
                  <a:pt x="2458720" y="151130"/>
                </a:cubicBezTo>
                <a:cubicBezTo>
                  <a:pt x="2480310" y="106045"/>
                  <a:pt x="2508885" y="69850"/>
                  <a:pt x="2548890" y="45085"/>
                </a:cubicBezTo>
                <a:cubicBezTo>
                  <a:pt x="2588260" y="19685"/>
                  <a:pt x="2633345" y="6985"/>
                  <a:pt x="2687320" y="6985"/>
                </a:cubicBezTo>
                <a:lnTo>
                  <a:pt x="2901315" y="6985"/>
                </a:lnTo>
                <a:cubicBezTo>
                  <a:pt x="2950210" y="6985"/>
                  <a:pt x="2993390" y="13970"/>
                  <a:pt x="3027045" y="30480"/>
                </a:cubicBezTo>
                <a:cubicBezTo>
                  <a:pt x="3061335" y="46990"/>
                  <a:pt x="3089910" y="68580"/>
                  <a:pt x="3113405" y="95250"/>
                </a:cubicBezTo>
                <a:lnTo>
                  <a:pt x="3035935" y="160020"/>
                </a:lnTo>
                <a:cubicBezTo>
                  <a:pt x="3023235" y="140335"/>
                  <a:pt x="3005455" y="123825"/>
                  <a:pt x="2983865" y="113030"/>
                </a:cubicBezTo>
                <a:cubicBezTo>
                  <a:pt x="2962275" y="102235"/>
                  <a:pt x="2936875" y="96520"/>
                  <a:pt x="2904490" y="96520"/>
                </a:cubicBezTo>
                <a:lnTo>
                  <a:pt x="2690495" y="96520"/>
                </a:lnTo>
                <a:cubicBezTo>
                  <a:pt x="2656205" y="96520"/>
                  <a:pt x="2627630" y="105410"/>
                  <a:pt x="2606040" y="121920"/>
                </a:cubicBezTo>
                <a:cubicBezTo>
                  <a:pt x="2582545" y="138430"/>
                  <a:pt x="2566670" y="161290"/>
                  <a:pt x="2555875" y="193675"/>
                </a:cubicBezTo>
                <a:cubicBezTo>
                  <a:pt x="2546985" y="220980"/>
                  <a:pt x="2541270" y="251460"/>
                  <a:pt x="2539365" y="288925"/>
                </a:cubicBezTo>
                <a:cubicBezTo>
                  <a:pt x="2541270" y="285115"/>
                  <a:pt x="2543175" y="281940"/>
                  <a:pt x="2546350" y="278130"/>
                </a:cubicBezTo>
                <a:cubicBezTo>
                  <a:pt x="2562860" y="256540"/>
                  <a:pt x="2584450" y="238760"/>
                  <a:pt x="2609215" y="226060"/>
                </a:cubicBezTo>
                <a:cubicBezTo>
                  <a:pt x="2636520" y="213360"/>
                  <a:pt x="2667000" y="206375"/>
                  <a:pt x="2702560" y="206375"/>
                </a:cubicBezTo>
                <a:lnTo>
                  <a:pt x="2924175" y="206375"/>
                </a:lnTo>
                <a:cubicBezTo>
                  <a:pt x="2965450" y="206375"/>
                  <a:pt x="2999740" y="215265"/>
                  <a:pt x="3030220" y="231775"/>
                </a:cubicBezTo>
                <a:cubicBezTo>
                  <a:pt x="3060700" y="248285"/>
                  <a:pt x="3084195" y="271145"/>
                  <a:pt x="3101975" y="300355"/>
                </a:cubicBezTo>
                <a:cubicBezTo>
                  <a:pt x="3118485" y="330835"/>
                  <a:pt x="3125470" y="363220"/>
                  <a:pt x="3125470" y="399415"/>
                </a:cubicBezTo>
                <a:close/>
                <a:moveTo>
                  <a:pt x="3014345" y="403225"/>
                </a:moveTo>
                <a:cubicBezTo>
                  <a:pt x="3014345" y="383540"/>
                  <a:pt x="3010535" y="363855"/>
                  <a:pt x="3001645" y="347345"/>
                </a:cubicBezTo>
                <a:cubicBezTo>
                  <a:pt x="2992755" y="330835"/>
                  <a:pt x="2980055" y="318770"/>
                  <a:pt x="2962275" y="309245"/>
                </a:cubicBezTo>
                <a:cubicBezTo>
                  <a:pt x="2945765" y="300355"/>
                  <a:pt x="2924175" y="294640"/>
                  <a:pt x="2899410" y="294640"/>
                </a:cubicBezTo>
                <a:lnTo>
                  <a:pt x="2681605" y="294640"/>
                </a:lnTo>
                <a:cubicBezTo>
                  <a:pt x="2658110" y="294640"/>
                  <a:pt x="2636520" y="300355"/>
                  <a:pt x="2618740" y="309245"/>
                </a:cubicBezTo>
                <a:cubicBezTo>
                  <a:pt x="2600960" y="318135"/>
                  <a:pt x="2586355" y="330835"/>
                  <a:pt x="2577465" y="347345"/>
                </a:cubicBezTo>
                <a:cubicBezTo>
                  <a:pt x="2568575" y="363855"/>
                  <a:pt x="2562860" y="381635"/>
                  <a:pt x="2560955" y="401320"/>
                </a:cubicBezTo>
                <a:cubicBezTo>
                  <a:pt x="2560955" y="421005"/>
                  <a:pt x="2566670" y="440690"/>
                  <a:pt x="2575560" y="457200"/>
                </a:cubicBezTo>
                <a:cubicBezTo>
                  <a:pt x="2584450" y="473710"/>
                  <a:pt x="2599055" y="485775"/>
                  <a:pt x="2616835" y="496570"/>
                </a:cubicBezTo>
                <a:cubicBezTo>
                  <a:pt x="2634615" y="505460"/>
                  <a:pt x="2654935" y="511175"/>
                  <a:pt x="2677795" y="511175"/>
                </a:cubicBezTo>
                <a:lnTo>
                  <a:pt x="2895600" y="511175"/>
                </a:lnTo>
                <a:cubicBezTo>
                  <a:pt x="2921000" y="511175"/>
                  <a:pt x="2940685" y="505460"/>
                  <a:pt x="2958465" y="496570"/>
                </a:cubicBezTo>
                <a:cubicBezTo>
                  <a:pt x="2976245" y="487680"/>
                  <a:pt x="2988945" y="474980"/>
                  <a:pt x="2997835" y="458470"/>
                </a:cubicBezTo>
                <a:cubicBezTo>
                  <a:pt x="3008630" y="440690"/>
                  <a:pt x="3014345" y="422910"/>
                  <a:pt x="3014345" y="40322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4215AC50-004F-574D-AD98-70E68881393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469928" y="3075806"/>
            <a:ext cx="4204144" cy="900000"/>
            <a:chOff x="1776793" y="3032939"/>
            <a:chExt cx="5590480" cy="1196779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86B542A-C264-B248-B23F-D4BAB4DE030A}"/>
                </a:ext>
              </a:extLst>
            </p:cNvPr>
            <p:cNvSpPr/>
            <p:nvPr/>
          </p:nvSpPr>
          <p:spPr>
            <a:xfrm>
              <a:off x="1966245" y="3038305"/>
              <a:ext cx="287274" cy="272033"/>
            </a:xfrm>
            <a:custGeom>
              <a:avLst/>
              <a:gdLst>
                <a:gd name="connsiteX0" fmla="*/ 168783 w 287274"/>
                <a:gd name="connsiteY0" fmla="*/ 272034 h 272033"/>
                <a:gd name="connsiteX1" fmla="*/ 118491 w 287274"/>
                <a:gd name="connsiteY1" fmla="*/ 272034 h 272033"/>
                <a:gd name="connsiteX2" fmla="*/ 118491 w 287274"/>
                <a:gd name="connsiteY2" fmla="*/ 41529 h 272033"/>
                <a:gd name="connsiteX3" fmla="*/ 0 w 287274"/>
                <a:gd name="connsiteY3" fmla="*/ 41529 h 272033"/>
                <a:gd name="connsiteX4" fmla="*/ 0 w 287274"/>
                <a:gd name="connsiteY4" fmla="*/ 0 h 272033"/>
                <a:gd name="connsiteX5" fmla="*/ 287274 w 287274"/>
                <a:gd name="connsiteY5" fmla="*/ 0 h 272033"/>
                <a:gd name="connsiteX6" fmla="*/ 287274 w 287274"/>
                <a:gd name="connsiteY6" fmla="*/ 41529 h 272033"/>
                <a:gd name="connsiteX7" fmla="*/ 168783 w 287274"/>
                <a:gd name="connsiteY7" fmla="*/ 41529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274" h="272033">
                  <a:moveTo>
                    <a:pt x="168783" y="272034"/>
                  </a:moveTo>
                  <a:lnTo>
                    <a:pt x="118491" y="272034"/>
                  </a:lnTo>
                  <a:lnTo>
                    <a:pt x="118491" y="41529"/>
                  </a:lnTo>
                  <a:lnTo>
                    <a:pt x="0" y="41529"/>
                  </a:lnTo>
                  <a:lnTo>
                    <a:pt x="0" y="0"/>
                  </a:lnTo>
                  <a:lnTo>
                    <a:pt x="287274" y="0"/>
                  </a:lnTo>
                  <a:lnTo>
                    <a:pt x="287274" y="41529"/>
                  </a:lnTo>
                  <a:lnTo>
                    <a:pt x="168783" y="4152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28CC838-5B1A-0E48-AF1A-8F4F032DCC2D}"/>
                </a:ext>
              </a:extLst>
            </p:cNvPr>
            <p:cNvSpPr/>
            <p:nvPr/>
          </p:nvSpPr>
          <p:spPr>
            <a:xfrm>
              <a:off x="2294429" y="3038305"/>
              <a:ext cx="272795" cy="272033"/>
            </a:xfrm>
            <a:custGeom>
              <a:avLst/>
              <a:gdLst>
                <a:gd name="connsiteX0" fmla="*/ 272796 w 272795"/>
                <a:gd name="connsiteY0" fmla="*/ 272034 h 272033"/>
                <a:gd name="connsiteX1" fmla="*/ 222123 w 272795"/>
                <a:gd name="connsiteY1" fmla="*/ 272034 h 272033"/>
                <a:gd name="connsiteX2" fmla="*/ 222123 w 272795"/>
                <a:gd name="connsiteY2" fmla="*/ 147828 h 272033"/>
                <a:gd name="connsiteX3" fmla="*/ 50673 w 272795"/>
                <a:gd name="connsiteY3" fmla="*/ 147828 h 272033"/>
                <a:gd name="connsiteX4" fmla="*/ 50673 w 272795"/>
                <a:gd name="connsiteY4" fmla="*/ 272034 h 272033"/>
                <a:gd name="connsiteX5" fmla="*/ 0 w 272795"/>
                <a:gd name="connsiteY5" fmla="*/ 272034 h 272033"/>
                <a:gd name="connsiteX6" fmla="*/ 0 w 272795"/>
                <a:gd name="connsiteY6" fmla="*/ 0 h 272033"/>
                <a:gd name="connsiteX7" fmla="*/ 50673 w 272795"/>
                <a:gd name="connsiteY7" fmla="*/ 0 h 272033"/>
                <a:gd name="connsiteX8" fmla="*/ 50673 w 272795"/>
                <a:gd name="connsiteY8" fmla="*/ 105537 h 272033"/>
                <a:gd name="connsiteX9" fmla="*/ 222123 w 272795"/>
                <a:gd name="connsiteY9" fmla="*/ 105537 h 272033"/>
                <a:gd name="connsiteX10" fmla="*/ 222123 w 272795"/>
                <a:gd name="connsiteY10" fmla="*/ 0 h 272033"/>
                <a:gd name="connsiteX11" fmla="*/ 272796 w 272795"/>
                <a:gd name="connsiteY11" fmla="*/ 0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2795" h="272033">
                  <a:moveTo>
                    <a:pt x="272796" y="272034"/>
                  </a:moveTo>
                  <a:lnTo>
                    <a:pt x="222123" y="272034"/>
                  </a:lnTo>
                  <a:lnTo>
                    <a:pt x="222123" y="147828"/>
                  </a:lnTo>
                  <a:lnTo>
                    <a:pt x="50673" y="147828"/>
                  </a:lnTo>
                  <a:lnTo>
                    <a:pt x="50673" y="272034"/>
                  </a:lnTo>
                  <a:lnTo>
                    <a:pt x="0" y="272034"/>
                  </a:lnTo>
                  <a:lnTo>
                    <a:pt x="0" y="0"/>
                  </a:lnTo>
                  <a:lnTo>
                    <a:pt x="50673" y="0"/>
                  </a:lnTo>
                  <a:lnTo>
                    <a:pt x="50673" y="105537"/>
                  </a:lnTo>
                  <a:lnTo>
                    <a:pt x="222123" y="105537"/>
                  </a:lnTo>
                  <a:lnTo>
                    <a:pt x="222123" y="0"/>
                  </a:lnTo>
                  <a:lnTo>
                    <a:pt x="272796" y="0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F097150-F605-B24D-B3D3-E4EBBD94B016}"/>
                </a:ext>
              </a:extLst>
            </p:cNvPr>
            <p:cNvSpPr/>
            <p:nvPr/>
          </p:nvSpPr>
          <p:spPr>
            <a:xfrm>
              <a:off x="2635186" y="3038305"/>
              <a:ext cx="218312" cy="272224"/>
            </a:xfrm>
            <a:custGeom>
              <a:avLst/>
              <a:gdLst>
                <a:gd name="connsiteX0" fmla="*/ 0 w 218312"/>
                <a:gd name="connsiteY0" fmla="*/ 0 h 272224"/>
                <a:gd name="connsiteX1" fmla="*/ 218313 w 218312"/>
                <a:gd name="connsiteY1" fmla="*/ 0 h 272224"/>
                <a:gd name="connsiteX2" fmla="*/ 218313 w 218312"/>
                <a:gd name="connsiteY2" fmla="*/ 40576 h 272224"/>
                <a:gd name="connsiteX3" fmla="*/ 50292 w 218312"/>
                <a:gd name="connsiteY3" fmla="*/ 40576 h 272224"/>
                <a:gd name="connsiteX4" fmla="*/ 50292 w 218312"/>
                <a:gd name="connsiteY4" fmla="*/ 107251 h 272224"/>
                <a:gd name="connsiteX5" fmla="*/ 211074 w 218312"/>
                <a:gd name="connsiteY5" fmla="*/ 107251 h 272224"/>
                <a:gd name="connsiteX6" fmla="*/ 211074 w 218312"/>
                <a:gd name="connsiteY6" fmla="*/ 146875 h 272224"/>
                <a:gd name="connsiteX7" fmla="*/ 50292 w 218312"/>
                <a:gd name="connsiteY7" fmla="*/ 146875 h 272224"/>
                <a:gd name="connsiteX8" fmla="*/ 50292 w 218312"/>
                <a:gd name="connsiteY8" fmla="*/ 231838 h 272224"/>
                <a:gd name="connsiteX9" fmla="*/ 218313 w 218312"/>
                <a:gd name="connsiteY9" fmla="*/ 231838 h 272224"/>
                <a:gd name="connsiteX10" fmla="*/ 218313 w 218312"/>
                <a:gd name="connsiteY10" fmla="*/ 272225 h 272224"/>
                <a:gd name="connsiteX11" fmla="*/ 0 w 218312"/>
                <a:gd name="connsiteY11" fmla="*/ 272225 h 27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312" h="272224">
                  <a:moveTo>
                    <a:pt x="0" y="0"/>
                  </a:moveTo>
                  <a:lnTo>
                    <a:pt x="218313" y="0"/>
                  </a:lnTo>
                  <a:lnTo>
                    <a:pt x="218313" y="40576"/>
                  </a:lnTo>
                  <a:lnTo>
                    <a:pt x="50292" y="40576"/>
                  </a:lnTo>
                  <a:lnTo>
                    <a:pt x="50292" y="107251"/>
                  </a:lnTo>
                  <a:lnTo>
                    <a:pt x="211074" y="107251"/>
                  </a:lnTo>
                  <a:lnTo>
                    <a:pt x="211074" y="146875"/>
                  </a:lnTo>
                  <a:lnTo>
                    <a:pt x="50292" y="146875"/>
                  </a:lnTo>
                  <a:lnTo>
                    <a:pt x="50292" y="231838"/>
                  </a:lnTo>
                  <a:lnTo>
                    <a:pt x="218313" y="231838"/>
                  </a:lnTo>
                  <a:lnTo>
                    <a:pt x="218313" y="272225"/>
                  </a:lnTo>
                  <a:lnTo>
                    <a:pt x="0" y="27222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C200BD7-8222-7244-8FA3-EFFA146EB0C4}"/>
                </a:ext>
              </a:extLst>
            </p:cNvPr>
            <p:cNvSpPr/>
            <p:nvPr/>
          </p:nvSpPr>
          <p:spPr>
            <a:xfrm>
              <a:off x="3037522" y="3038305"/>
              <a:ext cx="378666" cy="272033"/>
            </a:xfrm>
            <a:custGeom>
              <a:avLst/>
              <a:gdLst>
                <a:gd name="connsiteX0" fmla="*/ 0 w 378666"/>
                <a:gd name="connsiteY0" fmla="*/ 0 h 272033"/>
                <a:gd name="connsiteX1" fmla="*/ 85725 w 378666"/>
                <a:gd name="connsiteY1" fmla="*/ 0 h 272033"/>
                <a:gd name="connsiteX2" fmla="*/ 186690 w 378666"/>
                <a:gd name="connsiteY2" fmla="*/ 229362 h 272033"/>
                <a:gd name="connsiteX3" fmla="*/ 193548 w 378666"/>
                <a:gd name="connsiteY3" fmla="*/ 229362 h 272033"/>
                <a:gd name="connsiteX4" fmla="*/ 294513 w 378666"/>
                <a:gd name="connsiteY4" fmla="*/ 0 h 272033"/>
                <a:gd name="connsiteX5" fmla="*/ 378666 w 378666"/>
                <a:gd name="connsiteY5" fmla="*/ 0 h 272033"/>
                <a:gd name="connsiteX6" fmla="*/ 378666 w 378666"/>
                <a:gd name="connsiteY6" fmla="*/ 272034 h 272033"/>
                <a:gd name="connsiteX7" fmla="*/ 329184 w 378666"/>
                <a:gd name="connsiteY7" fmla="*/ 272034 h 272033"/>
                <a:gd name="connsiteX8" fmla="*/ 329184 w 378666"/>
                <a:gd name="connsiteY8" fmla="*/ 42672 h 272033"/>
                <a:gd name="connsiteX9" fmla="*/ 322326 w 378666"/>
                <a:gd name="connsiteY9" fmla="*/ 42672 h 272033"/>
                <a:gd name="connsiteX10" fmla="*/ 221314 w 378666"/>
                <a:gd name="connsiteY10" fmla="*/ 272034 h 272033"/>
                <a:gd name="connsiteX11" fmla="*/ 156591 w 378666"/>
                <a:gd name="connsiteY11" fmla="*/ 272034 h 272033"/>
                <a:gd name="connsiteX12" fmla="*/ 55245 w 378666"/>
                <a:gd name="connsiteY12" fmla="*/ 42672 h 272033"/>
                <a:gd name="connsiteX13" fmla="*/ 48578 w 378666"/>
                <a:gd name="connsiteY13" fmla="*/ 42672 h 272033"/>
                <a:gd name="connsiteX14" fmla="*/ 48578 w 378666"/>
                <a:gd name="connsiteY14" fmla="*/ 272034 h 272033"/>
                <a:gd name="connsiteX15" fmla="*/ 0 w 378666"/>
                <a:gd name="connsiteY15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8666" h="272033">
                  <a:moveTo>
                    <a:pt x="0" y="0"/>
                  </a:moveTo>
                  <a:lnTo>
                    <a:pt x="85725" y="0"/>
                  </a:lnTo>
                  <a:lnTo>
                    <a:pt x="186690" y="229362"/>
                  </a:lnTo>
                  <a:lnTo>
                    <a:pt x="193548" y="229362"/>
                  </a:lnTo>
                  <a:lnTo>
                    <a:pt x="294513" y="0"/>
                  </a:lnTo>
                  <a:lnTo>
                    <a:pt x="378666" y="0"/>
                  </a:lnTo>
                  <a:lnTo>
                    <a:pt x="378666" y="272034"/>
                  </a:lnTo>
                  <a:lnTo>
                    <a:pt x="329184" y="272034"/>
                  </a:lnTo>
                  <a:lnTo>
                    <a:pt x="329184" y="42672"/>
                  </a:lnTo>
                  <a:lnTo>
                    <a:pt x="322326" y="42672"/>
                  </a:lnTo>
                  <a:lnTo>
                    <a:pt x="221314" y="272034"/>
                  </a:lnTo>
                  <a:lnTo>
                    <a:pt x="156591" y="272034"/>
                  </a:lnTo>
                  <a:lnTo>
                    <a:pt x="55245" y="42672"/>
                  </a:lnTo>
                  <a:lnTo>
                    <a:pt x="48578" y="42672"/>
                  </a:lnTo>
                  <a:lnTo>
                    <a:pt x="48578" y="272034"/>
                  </a:lnTo>
                  <a:lnTo>
                    <a:pt x="0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EB4187E-ABA8-6646-A7B9-D17AA80D5C40}"/>
                </a:ext>
              </a:extLst>
            </p:cNvPr>
            <p:cNvSpPr/>
            <p:nvPr/>
          </p:nvSpPr>
          <p:spPr>
            <a:xfrm>
              <a:off x="3471427" y="3032964"/>
              <a:ext cx="350555" cy="282335"/>
            </a:xfrm>
            <a:custGeom>
              <a:avLst/>
              <a:gdLst>
                <a:gd name="connsiteX0" fmla="*/ 11436 w 350555"/>
                <a:gd name="connsiteY0" fmla="*/ 85541 h 282335"/>
                <a:gd name="connsiteX1" fmla="*/ 42869 w 350555"/>
                <a:gd name="connsiteY1" fmla="*/ 40583 h 282335"/>
                <a:gd name="connsiteX2" fmla="*/ 90494 w 350555"/>
                <a:gd name="connsiteY2" fmla="*/ 10675 h 282335"/>
                <a:gd name="connsiteX3" fmla="*/ 149739 w 350555"/>
                <a:gd name="connsiteY3" fmla="*/ 7 h 282335"/>
                <a:gd name="connsiteX4" fmla="*/ 200460 w 350555"/>
                <a:gd name="connsiteY4" fmla="*/ 7 h 282335"/>
                <a:gd name="connsiteX5" fmla="*/ 259896 w 350555"/>
                <a:gd name="connsiteY5" fmla="*/ 10675 h 282335"/>
                <a:gd name="connsiteX6" fmla="*/ 307521 w 350555"/>
                <a:gd name="connsiteY6" fmla="*/ 40583 h 282335"/>
                <a:gd name="connsiteX7" fmla="*/ 312074 w 350555"/>
                <a:gd name="connsiteY7" fmla="*/ 237198 h 282335"/>
                <a:gd name="connsiteX8" fmla="*/ 307521 w 350555"/>
                <a:gd name="connsiteY8" fmla="*/ 241751 h 282335"/>
                <a:gd name="connsiteX9" fmla="*/ 259896 w 350555"/>
                <a:gd name="connsiteY9" fmla="*/ 271660 h 282335"/>
                <a:gd name="connsiteX10" fmla="*/ 200460 w 350555"/>
                <a:gd name="connsiteY10" fmla="*/ 282328 h 282335"/>
                <a:gd name="connsiteX11" fmla="*/ 149549 w 350555"/>
                <a:gd name="connsiteY11" fmla="*/ 282328 h 282335"/>
                <a:gd name="connsiteX12" fmla="*/ 90303 w 350555"/>
                <a:gd name="connsiteY12" fmla="*/ 271660 h 282335"/>
                <a:gd name="connsiteX13" fmla="*/ 42678 w 350555"/>
                <a:gd name="connsiteY13" fmla="*/ 241752 h 282335"/>
                <a:gd name="connsiteX14" fmla="*/ 11246 w 350555"/>
                <a:gd name="connsiteY14" fmla="*/ 85542 h 282335"/>
                <a:gd name="connsiteX15" fmla="*/ 64395 w 350555"/>
                <a:gd name="connsiteY15" fmla="*/ 191459 h 282335"/>
                <a:gd name="connsiteX16" fmla="*/ 99447 w 350555"/>
                <a:gd name="connsiteY16" fmla="*/ 225940 h 282335"/>
                <a:gd name="connsiteX17" fmla="*/ 149930 w 350555"/>
                <a:gd name="connsiteY17" fmla="*/ 238513 h 282335"/>
                <a:gd name="connsiteX18" fmla="*/ 199841 w 350555"/>
                <a:gd name="connsiteY18" fmla="*/ 238513 h 282335"/>
                <a:gd name="connsiteX19" fmla="*/ 250514 w 350555"/>
                <a:gd name="connsiteY19" fmla="*/ 225940 h 282335"/>
                <a:gd name="connsiteX20" fmla="*/ 285375 w 350555"/>
                <a:gd name="connsiteY20" fmla="*/ 191459 h 282335"/>
                <a:gd name="connsiteX21" fmla="*/ 285375 w 350555"/>
                <a:gd name="connsiteY21" fmla="*/ 91447 h 282335"/>
                <a:gd name="connsiteX22" fmla="*/ 250514 w 350555"/>
                <a:gd name="connsiteY22" fmla="*/ 56966 h 282335"/>
                <a:gd name="connsiteX23" fmla="*/ 199841 w 350555"/>
                <a:gd name="connsiteY23" fmla="*/ 44393 h 282335"/>
                <a:gd name="connsiteX24" fmla="*/ 149930 w 350555"/>
                <a:gd name="connsiteY24" fmla="*/ 44393 h 282335"/>
                <a:gd name="connsiteX25" fmla="*/ 99448 w 350555"/>
                <a:gd name="connsiteY25" fmla="*/ 56966 h 282335"/>
                <a:gd name="connsiteX26" fmla="*/ 64396 w 350555"/>
                <a:gd name="connsiteY26" fmla="*/ 91447 h 282335"/>
                <a:gd name="connsiteX27" fmla="*/ 64396 w 350555"/>
                <a:gd name="connsiteY27" fmla="*/ 191459 h 28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50555" h="282335">
                  <a:moveTo>
                    <a:pt x="11436" y="85541"/>
                  </a:moveTo>
                  <a:cubicBezTo>
                    <a:pt x="18802" y="68605"/>
                    <a:pt x="29491" y="53317"/>
                    <a:pt x="42869" y="40583"/>
                  </a:cubicBezTo>
                  <a:cubicBezTo>
                    <a:pt x="56632" y="27591"/>
                    <a:pt x="72813" y="17429"/>
                    <a:pt x="90494" y="10675"/>
                  </a:cubicBezTo>
                  <a:cubicBezTo>
                    <a:pt x="109399" y="3437"/>
                    <a:pt x="129497" y="-182"/>
                    <a:pt x="149739" y="7"/>
                  </a:cubicBezTo>
                  <a:lnTo>
                    <a:pt x="200460" y="7"/>
                  </a:lnTo>
                  <a:cubicBezTo>
                    <a:pt x="220764" y="-172"/>
                    <a:pt x="240922" y="3446"/>
                    <a:pt x="259896" y="10675"/>
                  </a:cubicBezTo>
                  <a:cubicBezTo>
                    <a:pt x="277589" y="17403"/>
                    <a:pt x="293776" y="27568"/>
                    <a:pt x="307521" y="40583"/>
                  </a:cubicBezTo>
                  <a:cubicBezTo>
                    <a:pt x="363072" y="93620"/>
                    <a:pt x="365110" y="181647"/>
                    <a:pt x="312074" y="237198"/>
                  </a:cubicBezTo>
                  <a:cubicBezTo>
                    <a:pt x="310592" y="238751"/>
                    <a:pt x="309074" y="240269"/>
                    <a:pt x="307521" y="241751"/>
                  </a:cubicBezTo>
                  <a:cubicBezTo>
                    <a:pt x="293776" y="254766"/>
                    <a:pt x="277589" y="264931"/>
                    <a:pt x="259896" y="271660"/>
                  </a:cubicBezTo>
                  <a:cubicBezTo>
                    <a:pt x="240922" y="278888"/>
                    <a:pt x="220764" y="282507"/>
                    <a:pt x="200460" y="282328"/>
                  </a:cubicBezTo>
                  <a:lnTo>
                    <a:pt x="149549" y="282328"/>
                  </a:lnTo>
                  <a:cubicBezTo>
                    <a:pt x="129306" y="282517"/>
                    <a:pt x="109209" y="278898"/>
                    <a:pt x="90303" y="271660"/>
                  </a:cubicBezTo>
                  <a:cubicBezTo>
                    <a:pt x="72623" y="264906"/>
                    <a:pt x="56441" y="254744"/>
                    <a:pt x="42678" y="241752"/>
                  </a:cubicBezTo>
                  <a:cubicBezTo>
                    <a:pt x="956" y="201165"/>
                    <a:pt x="-11531" y="139107"/>
                    <a:pt x="11246" y="85542"/>
                  </a:cubicBezTo>
                  <a:close/>
                  <a:moveTo>
                    <a:pt x="64395" y="191459"/>
                  </a:moveTo>
                  <a:cubicBezTo>
                    <a:pt x="72747" y="205911"/>
                    <a:pt x="84861" y="217827"/>
                    <a:pt x="99447" y="225940"/>
                  </a:cubicBezTo>
                  <a:cubicBezTo>
                    <a:pt x="114888" y="234467"/>
                    <a:pt x="132293" y="238801"/>
                    <a:pt x="149930" y="238513"/>
                  </a:cubicBezTo>
                  <a:lnTo>
                    <a:pt x="199841" y="238513"/>
                  </a:lnTo>
                  <a:cubicBezTo>
                    <a:pt x="217544" y="238853"/>
                    <a:pt x="235023" y="234516"/>
                    <a:pt x="250514" y="225940"/>
                  </a:cubicBezTo>
                  <a:cubicBezTo>
                    <a:pt x="265035" y="217806"/>
                    <a:pt x="277082" y="205890"/>
                    <a:pt x="285375" y="191459"/>
                  </a:cubicBezTo>
                  <a:cubicBezTo>
                    <a:pt x="302313" y="160273"/>
                    <a:pt x="302313" y="122633"/>
                    <a:pt x="285375" y="91447"/>
                  </a:cubicBezTo>
                  <a:cubicBezTo>
                    <a:pt x="277082" y="77016"/>
                    <a:pt x="265035" y="65101"/>
                    <a:pt x="250514" y="56966"/>
                  </a:cubicBezTo>
                  <a:cubicBezTo>
                    <a:pt x="235023" y="48391"/>
                    <a:pt x="217544" y="44053"/>
                    <a:pt x="199841" y="44393"/>
                  </a:cubicBezTo>
                  <a:lnTo>
                    <a:pt x="149930" y="44393"/>
                  </a:lnTo>
                  <a:cubicBezTo>
                    <a:pt x="132293" y="44105"/>
                    <a:pt x="114888" y="48440"/>
                    <a:pt x="99448" y="56966"/>
                  </a:cubicBezTo>
                  <a:cubicBezTo>
                    <a:pt x="84861" y="65079"/>
                    <a:pt x="72747" y="76995"/>
                    <a:pt x="64396" y="91447"/>
                  </a:cubicBezTo>
                  <a:cubicBezTo>
                    <a:pt x="47458" y="122633"/>
                    <a:pt x="47458" y="160273"/>
                    <a:pt x="64396" y="191459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7FC8EA5-898E-764B-89E6-48B2AB1A6E1B}"/>
                </a:ext>
              </a:extLst>
            </p:cNvPr>
            <p:cNvSpPr/>
            <p:nvPr/>
          </p:nvSpPr>
          <p:spPr>
            <a:xfrm>
              <a:off x="3851481" y="3032946"/>
              <a:ext cx="273243" cy="282372"/>
            </a:xfrm>
            <a:custGeom>
              <a:avLst/>
              <a:gdLst>
                <a:gd name="connsiteX0" fmla="*/ 259842 w 273243"/>
                <a:gd name="connsiteY0" fmla="*/ 240817 h 282372"/>
                <a:gd name="connsiteX1" fmla="*/ 222885 w 273243"/>
                <a:gd name="connsiteY1" fmla="*/ 271488 h 282372"/>
                <a:gd name="connsiteX2" fmla="*/ 168402 w 273243"/>
                <a:gd name="connsiteY2" fmla="*/ 282346 h 282372"/>
                <a:gd name="connsiteX3" fmla="*/ 107823 w 273243"/>
                <a:gd name="connsiteY3" fmla="*/ 282346 h 282372"/>
                <a:gd name="connsiteX4" fmla="*/ 46291 w 273243"/>
                <a:gd name="connsiteY4" fmla="*/ 270535 h 282372"/>
                <a:gd name="connsiteX5" fmla="*/ 0 w 273243"/>
                <a:gd name="connsiteY5" fmla="*/ 235102 h 282372"/>
                <a:gd name="connsiteX6" fmla="*/ 36195 w 273243"/>
                <a:gd name="connsiteY6" fmla="*/ 201765 h 282372"/>
                <a:gd name="connsiteX7" fmla="*/ 65151 w 273243"/>
                <a:gd name="connsiteY7" fmla="*/ 229578 h 282372"/>
                <a:gd name="connsiteX8" fmla="*/ 107061 w 273243"/>
                <a:gd name="connsiteY8" fmla="*/ 239865 h 282372"/>
                <a:gd name="connsiteX9" fmla="*/ 168069 w 273243"/>
                <a:gd name="connsiteY9" fmla="*/ 239865 h 282372"/>
                <a:gd name="connsiteX10" fmla="*/ 207311 w 273243"/>
                <a:gd name="connsiteY10" fmla="*/ 228435 h 282372"/>
                <a:gd name="connsiteX11" fmla="*/ 222552 w 273243"/>
                <a:gd name="connsiteY11" fmla="*/ 197574 h 282372"/>
                <a:gd name="connsiteX12" fmla="*/ 216646 w 273243"/>
                <a:gd name="connsiteY12" fmla="*/ 176238 h 282372"/>
                <a:gd name="connsiteX13" fmla="*/ 201787 w 273243"/>
                <a:gd name="connsiteY13" fmla="*/ 164998 h 282372"/>
                <a:gd name="connsiteX14" fmla="*/ 184071 w 273243"/>
                <a:gd name="connsiteY14" fmla="*/ 160617 h 282372"/>
                <a:gd name="connsiteX15" fmla="*/ 165973 w 273243"/>
                <a:gd name="connsiteY15" fmla="*/ 159283 h 282372"/>
                <a:gd name="connsiteX16" fmla="*/ 141018 w 273243"/>
                <a:gd name="connsiteY16" fmla="*/ 158140 h 282372"/>
                <a:gd name="connsiteX17" fmla="*/ 115110 w 273243"/>
                <a:gd name="connsiteY17" fmla="*/ 156997 h 282372"/>
                <a:gd name="connsiteX18" fmla="*/ 93774 w 273243"/>
                <a:gd name="connsiteY18" fmla="*/ 156045 h 282372"/>
                <a:gd name="connsiteX19" fmla="*/ 71676 w 273243"/>
                <a:gd name="connsiteY19" fmla="*/ 151663 h 282372"/>
                <a:gd name="connsiteX20" fmla="*/ 45386 w 273243"/>
                <a:gd name="connsiteY20" fmla="*/ 139662 h 282372"/>
                <a:gd name="connsiteX21" fmla="*/ 23669 w 273243"/>
                <a:gd name="connsiteY21" fmla="*/ 117183 h 282372"/>
                <a:gd name="connsiteX22" fmla="*/ 14906 w 273243"/>
                <a:gd name="connsiteY22" fmla="*/ 81369 h 282372"/>
                <a:gd name="connsiteX23" fmla="*/ 27289 w 273243"/>
                <a:gd name="connsiteY23" fmla="*/ 38887 h 282372"/>
                <a:gd name="connsiteX24" fmla="*/ 61388 w 273243"/>
                <a:gd name="connsiteY24" fmla="*/ 10312 h 282372"/>
                <a:gd name="connsiteX25" fmla="*/ 111680 w 273243"/>
                <a:gd name="connsiteY25" fmla="*/ 25 h 282372"/>
                <a:gd name="connsiteX26" fmla="*/ 171878 w 273243"/>
                <a:gd name="connsiteY26" fmla="*/ 25 h 282372"/>
                <a:gd name="connsiteX27" fmla="*/ 226552 w 273243"/>
                <a:gd name="connsiteY27" fmla="*/ 11265 h 282372"/>
                <a:gd name="connsiteX28" fmla="*/ 267509 w 273243"/>
                <a:gd name="connsiteY28" fmla="*/ 42697 h 282372"/>
                <a:gd name="connsiteX29" fmla="*/ 233601 w 273243"/>
                <a:gd name="connsiteY29" fmla="*/ 73177 h 282372"/>
                <a:gd name="connsiteX30" fmla="*/ 208836 w 273243"/>
                <a:gd name="connsiteY30" fmla="*/ 49365 h 282372"/>
                <a:gd name="connsiteX31" fmla="*/ 172831 w 273243"/>
                <a:gd name="connsiteY31" fmla="*/ 41173 h 282372"/>
                <a:gd name="connsiteX32" fmla="*/ 112395 w 273243"/>
                <a:gd name="connsiteY32" fmla="*/ 41173 h 282372"/>
                <a:gd name="connsiteX33" fmla="*/ 77724 w 273243"/>
                <a:gd name="connsiteY33" fmla="*/ 51651 h 282372"/>
                <a:gd name="connsiteX34" fmla="*/ 64389 w 273243"/>
                <a:gd name="connsiteY34" fmla="*/ 78892 h 282372"/>
                <a:gd name="connsiteX35" fmla="*/ 70294 w 273243"/>
                <a:gd name="connsiteY35" fmla="*/ 97561 h 282372"/>
                <a:gd name="connsiteX36" fmla="*/ 84963 w 273243"/>
                <a:gd name="connsiteY36" fmla="*/ 107467 h 282372"/>
                <a:gd name="connsiteX37" fmla="*/ 102108 w 273243"/>
                <a:gd name="connsiteY37" fmla="*/ 111277 h 282372"/>
                <a:gd name="connsiteX38" fmla="*/ 120015 w 273243"/>
                <a:gd name="connsiteY38" fmla="*/ 112230 h 282372"/>
                <a:gd name="connsiteX39" fmla="*/ 145161 w 273243"/>
                <a:gd name="connsiteY39" fmla="*/ 113373 h 282372"/>
                <a:gd name="connsiteX40" fmla="*/ 171450 w 273243"/>
                <a:gd name="connsiteY40" fmla="*/ 114516 h 282372"/>
                <a:gd name="connsiteX41" fmla="*/ 192786 w 273243"/>
                <a:gd name="connsiteY41" fmla="*/ 115849 h 282372"/>
                <a:gd name="connsiteX42" fmla="*/ 214884 w 273243"/>
                <a:gd name="connsiteY42" fmla="*/ 120231 h 282372"/>
                <a:gd name="connsiteX43" fmla="*/ 241554 w 273243"/>
                <a:gd name="connsiteY43" fmla="*/ 132994 h 282372"/>
                <a:gd name="connsiteX44" fmla="*/ 273177 w 273243"/>
                <a:gd name="connsiteY44" fmla="*/ 194907 h 282372"/>
                <a:gd name="connsiteX45" fmla="*/ 259842 w 273243"/>
                <a:gd name="connsiteY45" fmla="*/ 240817 h 28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3243" h="282372">
                  <a:moveTo>
                    <a:pt x="259842" y="240817"/>
                  </a:moveTo>
                  <a:cubicBezTo>
                    <a:pt x="250638" y="254300"/>
                    <a:pt x="237833" y="264927"/>
                    <a:pt x="222885" y="271488"/>
                  </a:cubicBezTo>
                  <a:cubicBezTo>
                    <a:pt x="205728" y="279019"/>
                    <a:pt x="187136" y="282725"/>
                    <a:pt x="168402" y="282346"/>
                  </a:cubicBezTo>
                  <a:lnTo>
                    <a:pt x="107823" y="282346"/>
                  </a:lnTo>
                  <a:cubicBezTo>
                    <a:pt x="86719" y="282678"/>
                    <a:pt x="65773" y="278657"/>
                    <a:pt x="46291" y="270535"/>
                  </a:cubicBezTo>
                  <a:cubicBezTo>
                    <a:pt x="28184" y="262707"/>
                    <a:pt x="12285" y="250537"/>
                    <a:pt x="0" y="235102"/>
                  </a:cubicBezTo>
                  <a:lnTo>
                    <a:pt x="36195" y="201765"/>
                  </a:lnTo>
                  <a:cubicBezTo>
                    <a:pt x="43271" y="213391"/>
                    <a:pt x="53249" y="222976"/>
                    <a:pt x="65151" y="229578"/>
                  </a:cubicBezTo>
                  <a:cubicBezTo>
                    <a:pt x="77989" y="236593"/>
                    <a:pt x="92434" y="240139"/>
                    <a:pt x="107061" y="239865"/>
                  </a:cubicBezTo>
                  <a:lnTo>
                    <a:pt x="168069" y="239865"/>
                  </a:lnTo>
                  <a:cubicBezTo>
                    <a:pt x="182051" y="240474"/>
                    <a:pt x="195844" y="236457"/>
                    <a:pt x="207311" y="228435"/>
                  </a:cubicBezTo>
                  <a:cubicBezTo>
                    <a:pt x="217230" y="221341"/>
                    <a:pt x="222949" y="209761"/>
                    <a:pt x="222552" y="197574"/>
                  </a:cubicBezTo>
                  <a:cubicBezTo>
                    <a:pt x="223014" y="190003"/>
                    <a:pt x="220936" y="182494"/>
                    <a:pt x="216646" y="176238"/>
                  </a:cubicBezTo>
                  <a:cubicBezTo>
                    <a:pt x="212808" y="171209"/>
                    <a:pt x="207670" y="167323"/>
                    <a:pt x="201787" y="164998"/>
                  </a:cubicBezTo>
                  <a:cubicBezTo>
                    <a:pt x="196134" y="162659"/>
                    <a:pt x="190162" y="161182"/>
                    <a:pt x="184071" y="160617"/>
                  </a:cubicBezTo>
                  <a:cubicBezTo>
                    <a:pt x="179784" y="160093"/>
                    <a:pt x="173736" y="159664"/>
                    <a:pt x="165973" y="159283"/>
                  </a:cubicBezTo>
                  <a:lnTo>
                    <a:pt x="141018" y="158140"/>
                  </a:lnTo>
                  <a:lnTo>
                    <a:pt x="115110" y="156997"/>
                  </a:lnTo>
                  <a:lnTo>
                    <a:pt x="93774" y="156045"/>
                  </a:lnTo>
                  <a:cubicBezTo>
                    <a:pt x="86296" y="155216"/>
                    <a:pt x="78903" y="153750"/>
                    <a:pt x="71676" y="151663"/>
                  </a:cubicBezTo>
                  <a:cubicBezTo>
                    <a:pt x="62353" y="149023"/>
                    <a:pt x="53488" y="144976"/>
                    <a:pt x="45386" y="139662"/>
                  </a:cubicBezTo>
                  <a:cubicBezTo>
                    <a:pt x="36570" y="133872"/>
                    <a:pt x="29152" y="126194"/>
                    <a:pt x="23669" y="117183"/>
                  </a:cubicBezTo>
                  <a:cubicBezTo>
                    <a:pt x="17459" y="106298"/>
                    <a:pt x="14424" y="93891"/>
                    <a:pt x="14906" y="81369"/>
                  </a:cubicBezTo>
                  <a:cubicBezTo>
                    <a:pt x="14647" y="66283"/>
                    <a:pt x="18964" y="51472"/>
                    <a:pt x="27289" y="38887"/>
                  </a:cubicBezTo>
                  <a:cubicBezTo>
                    <a:pt x="35829" y="26424"/>
                    <a:pt x="47623" y="16541"/>
                    <a:pt x="61388" y="10312"/>
                  </a:cubicBezTo>
                  <a:cubicBezTo>
                    <a:pt x="77176" y="3179"/>
                    <a:pt x="94359" y="-336"/>
                    <a:pt x="111680" y="25"/>
                  </a:cubicBezTo>
                  <a:lnTo>
                    <a:pt x="171878" y="25"/>
                  </a:lnTo>
                  <a:cubicBezTo>
                    <a:pt x="190706" y="-277"/>
                    <a:pt x="209370" y="3560"/>
                    <a:pt x="226552" y="11265"/>
                  </a:cubicBezTo>
                  <a:cubicBezTo>
                    <a:pt x="242405" y="18512"/>
                    <a:pt x="256408" y="29259"/>
                    <a:pt x="267509" y="42697"/>
                  </a:cubicBezTo>
                  <a:lnTo>
                    <a:pt x="233601" y="73177"/>
                  </a:lnTo>
                  <a:cubicBezTo>
                    <a:pt x="227705" y="63104"/>
                    <a:pt x="219133" y="54861"/>
                    <a:pt x="208836" y="49365"/>
                  </a:cubicBezTo>
                  <a:cubicBezTo>
                    <a:pt x="197697" y="43696"/>
                    <a:pt x="185326" y="40881"/>
                    <a:pt x="172831" y="41173"/>
                  </a:cubicBezTo>
                  <a:lnTo>
                    <a:pt x="112395" y="41173"/>
                  </a:lnTo>
                  <a:cubicBezTo>
                    <a:pt x="99981" y="40610"/>
                    <a:pt x="87748" y="44307"/>
                    <a:pt x="77724" y="51651"/>
                  </a:cubicBezTo>
                  <a:cubicBezTo>
                    <a:pt x="69166" y="58067"/>
                    <a:pt x="64207" y="68199"/>
                    <a:pt x="64389" y="78892"/>
                  </a:cubicBezTo>
                  <a:cubicBezTo>
                    <a:pt x="64034" y="85625"/>
                    <a:pt x="66132" y="92258"/>
                    <a:pt x="70294" y="97561"/>
                  </a:cubicBezTo>
                  <a:cubicBezTo>
                    <a:pt x="74222" y="102102"/>
                    <a:pt x="79284" y="105520"/>
                    <a:pt x="84963" y="107467"/>
                  </a:cubicBezTo>
                  <a:cubicBezTo>
                    <a:pt x="90502" y="109429"/>
                    <a:pt x="96259" y="110709"/>
                    <a:pt x="102108" y="111277"/>
                  </a:cubicBezTo>
                  <a:lnTo>
                    <a:pt x="120015" y="112230"/>
                  </a:lnTo>
                  <a:lnTo>
                    <a:pt x="145161" y="113373"/>
                  </a:lnTo>
                  <a:lnTo>
                    <a:pt x="171450" y="114516"/>
                  </a:lnTo>
                  <a:cubicBezTo>
                    <a:pt x="179832" y="114897"/>
                    <a:pt x="186976" y="115326"/>
                    <a:pt x="192786" y="115849"/>
                  </a:cubicBezTo>
                  <a:cubicBezTo>
                    <a:pt x="200302" y="116410"/>
                    <a:pt x="207722" y="117882"/>
                    <a:pt x="214884" y="120231"/>
                  </a:cubicBezTo>
                  <a:cubicBezTo>
                    <a:pt x="224352" y="123154"/>
                    <a:pt x="233338" y="127454"/>
                    <a:pt x="241554" y="132994"/>
                  </a:cubicBezTo>
                  <a:cubicBezTo>
                    <a:pt x="262247" y="146636"/>
                    <a:pt x="274254" y="170145"/>
                    <a:pt x="273177" y="194907"/>
                  </a:cubicBezTo>
                  <a:cubicBezTo>
                    <a:pt x="273530" y="211214"/>
                    <a:pt x="268876" y="227237"/>
                    <a:pt x="259842" y="240817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612BB03-2CDA-6440-92E1-EC600C2A4361}"/>
                </a:ext>
              </a:extLst>
            </p:cNvPr>
            <p:cNvSpPr/>
            <p:nvPr/>
          </p:nvSpPr>
          <p:spPr>
            <a:xfrm>
              <a:off x="4156614" y="3038305"/>
              <a:ext cx="287273" cy="272033"/>
            </a:xfrm>
            <a:custGeom>
              <a:avLst/>
              <a:gdLst>
                <a:gd name="connsiteX0" fmla="*/ 168783 w 287273"/>
                <a:gd name="connsiteY0" fmla="*/ 272034 h 272033"/>
                <a:gd name="connsiteX1" fmla="*/ 118491 w 287273"/>
                <a:gd name="connsiteY1" fmla="*/ 272034 h 272033"/>
                <a:gd name="connsiteX2" fmla="*/ 118491 w 287273"/>
                <a:gd name="connsiteY2" fmla="*/ 41529 h 272033"/>
                <a:gd name="connsiteX3" fmla="*/ 0 w 287273"/>
                <a:gd name="connsiteY3" fmla="*/ 41529 h 272033"/>
                <a:gd name="connsiteX4" fmla="*/ 0 w 287273"/>
                <a:gd name="connsiteY4" fmla="*/ 0 h 272033"/>
                <a:gd name="connsiteX5" fmla="*/ 287274 w 287273"/>
                <a:gd name="connsiteY5" fmla="*/ 0 h 272033"/>
                <a:gd name="connsiteX6" fmla="*/ 287274 w 287273"/>
                <a:gd name="connsiteY6" fmla="*/ 41529 h 272033"/>
                <a:gd name="connsiteX7" fmla="*/ 168783 w 287273"/>
                <a:gd name="connsiteY7" fmla="*/ 41529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273" h="272033">
                  <a:moveTo>
                    <a:pt x="168783" y="272034"/>
                  </a:moveTo>
                  <a:lnTo>
                    <a:pt x="118491" y="272034"/>
                  </a:lnTo>
                  <a:lnTo>
                    <a:pt x="118491" y="41529"/>
                  </a:lnTo>
                  <a:lnTo>
                    <a:pt x="0" y="41529"/>
                  </a:lnTo>
                  <a:lnTo>
                    <a:pt x="0" y="0"/>
                  </a:lnTo>
                  <a:lnTo>
                    <a:pt x="287274" y="0"/>
                  </a:lnTo>
                  <a:lnTo>
                    <a:pt x="287274" y="41529"/>
                  </a:lnTo>
                  <a:lnTo>
                    <a:pt x="168783" y="4152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123D7E08-41BF-204B-8A42-38D962EE6B73}"/>
                </a:ext>
              </a:extLst>
            </p:cNvPr>
            <p:cNvSpPr/>
            <p:nvPr/>
          </p:nvSpPr>
          <p:spPr>
            <a:xfrm>
              <a:off x="4608476" y="3032939"/>
              <a:ext cx="319758" cy="282005"/>
            </a:xfrm>
            <a:custGeom>
              <a:avLst/>
              <a:gdLst>
                <a:gd name="connsiteX0" fmla="*/ 11149 w 319758"/>
                <a:gd name="connsiteY0" fmla="*/ 85566 h 282005"/>
                <a:gd name="connsiteX1" fmla="*/ 42200 w 319758"/>
                <a:gd name="connsiteY1" fmla="*/ 40608 h 282005"/>
                <a:gd name="connsiteX2" fmla="*/ 89444 w 319758"/>
                <a:gd name="connsiteY2" fmla="*/ 10700 h 282005"/>
                <a:gd name="connsiteX3" fmla="*/ 149071 w 319758"/>
                <a:gd name="connsiteY3" fmla="*/ 32 h 282005"/>
                <a:gd name="connsiteX4" fmla="*/ 198600 w 319758"/>
                <a:gd name="connsiteY4" fmla="*/ 32 h 282005"/>
                <a:gd name="connsiteX5" fmla="*/ 268133 w 319758"/>
                <a:gd name="connsiteY5" fmla="*/ 14319 h 282005"/>
                <a:gd name="connsiteX6" fmla="*/ 318997 w 319758"/>
                <a:gd name="connsiteY6" fmla="*/ 54705 h 282005"/>
                <a:gd name="connsiteX7" fmla="*/ 283183 w 319758"/>
                <a:gd name="connsiteY7" fmla="*/ 87090 h 282005"/>
                <a:gd name="connsiteX8" fmla="*/ 249845 w 319758"/>
                <a:gd name="connsiteY8" fmla="*/ 56039 h 282005"/>
                <a:gd name="connsiteX9" fmla="*/ 200315 w 319758"/>
                <a:gd name="connsiteY9" fmla="*/ 44418 h 282005"/>
                <a:gd name="connsiteX10" fmla="*/ 150785 w 319758"/>
                <a:gd name="connsiteY10" fmla="*/ 44418 h 282005"/>
                <a:gd name="connsiteX11" fmla="*/ 99541 w 319758"/>
                <a:gd name="connsiteY11" fmla="*/ 56991 h 282005"/>
                <a:gd name="connsiteX12" fmla="*/ 64489 w 319758"/>
                <a:gd name="connsiteY12" fmla="*/ 91472 h 282005"/>
                <a:gd name="connsiteX13" fmla="*/ 64489 w 319758"/>
                <a:gd name="connsiteY13" fmla="*/ 190913 h 282005"/>
                <a:gd name="connsiteX14" fmla="*/ 99541 w 319758"/>
                <a:gd name="connsiteY14" fmla="*/ 225393 h 282005"/>
                <a:gd name="connsiteX15" fmla="*/ 150785 w 319758"/>
                <a:gd name="connsiteY15" fmla="*/ 237966 h 282005"/>
                <a:gd name="connsiteX16" fmla="*/ 200696 w 319758"/>
                <a:gd name="connsiteY16" fmla="*/ 237966 h 282005"/>
                <a:gd name="connsiteX17" fmla="*/ 249464 w 319758"/>
                <a:gd name="connsiteY17" fmla="*/ 226346 h 282005"/>
                <a:gd name="connsiteX18" fmla="*/ 282802 w 319758"/>
                <a:gd name="connsiteY18" fmla="*/ 194913 h 282005"/>
                <a:gd name="connsiteX19" fmla="*/ 319759 w 319758"/>
                <a:gd name="connsiteY19" fmla="*/ 226917 h 282005"/>
                <a:gd name="connsiteX20" fmla="*/ 268705 w 319758"/>
                <a:gd name="connsiteY20" fmla="*/ 267684 h 282005"/>
                <a:gd name="connsiteX21" fmla="*/ 198601 w 319758"/>
                <a:gd name="connsiteY21" fmla="*/ 281972 h 282005"/>
                <a:gd name="connsiteX22" fmla="*/ 149071 w 319758"/>
                <a:gd name="connsiteY22" fmla="*/ 281972 h 282005"/>
                <a:gd name="connsiteX23" fmla="*/ 89444 w 319758"/>
                <a:gd name="connsiteY23" fmla="*/ 271304 h 282005"/>
                <a:gd name="connsiteX24" fmla="*/ 42200 w 319758"/>
                <a:gd name="connsiteY24" fmla="*/ 241395 h 282005"/>
                <a:gd name="connsiteX25" fmla="*/ 11149 w 319758"/>
                <a:gd name="connsiteY25" fmla="*/ 196628 h 282005"/>
                <a:gd name="connsiteX26" fmla="*/ 4 w 319758"/>
                <a:gd name="connsiteY26" fmla="*/ 141192 h 282005"/>
                <a:gd name="connsiteX27" fmla="*/ 11149 w 319758"/>
                <a:gd name="connsiteY27" fmla="*/ 85566 h 28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19758" h="282005">
                  <a:moveTo>
                    <a:pt x="11149" y="85566"/>
                  </a:moveTo>
                  <a:cubicBezTo>
                    <a:pt x="18348" y="68632"/>
                    <a:pt x="28912" y="53337"/>
                    <a:pt x="42200" y="40608"/>
                  </a:cubicBezTo>
                  <a:cubicBezTo>
                    <a:pt x="55805" y="27600"/>
                    <a:pt x="71866" y="17432"/>
                    <a:pt x="89444" y="10700"/>
                  </a:cubicBezTo>
                  <a:cubicBezTo>
                    <a:pt x="108474" y="3434"/>
                    <a:pt x="128702" y="-185"/>
                    <a:pt x="149071" y="32"/>
                  </a:cubicBezTo>
                  <a:lnTo>
                    <a:pt x="198600" y="32"/>
                  </a:lnTo>
                  <a:cubicBezTo>
                    <a:pt x="222553" y="-444"/>
                    <a:pt x="246309" y="4437"/>
                    <a:pt x="268133" y="14319"/>
                  </a:cubicBezTo>
                  <a:cubicBezTo>
                    <a:pt x="288048" y="23561"/>
                    <a:pt x="305481" y="37403"/>
                    <a:pt x="318997" y="54705"/>
                  </a:cubicBezTo>
                  <a:lnTo>
                    <a:pt x="283183" y="87090"/>
                  </a:lnTo>
                  <a:cubicBezTo>
                    <a:pt x="275043" y="73948"/>
                    <a:pt x="263532" y="63226"/>
                    <a:pt x="249845" y="56039"/>
                  </a:cubicBezTo>
                  <a:cubicBezTo>
                    <a:pt x="234583" y="48039"/>
                    <a:pt x="217542" y="44041"/>
                    <a:pt x="200315" y="44418"/>
                  </a:cubicBezTo>
                  <a:lnTo>
                    <a:pt x="150785" y="44418"/>
                  </a:lnTo>
                  <a:cubicBezTo>
                    <a:pt x="132898" y="44061"/>
                    <a:pt x="115230" y="48395"/>
                    <a:pt x="99541" y="56991"/>
                  </a:cubicBezTo>
                  <a:cubicBezTo>
                    <a:pt x="84944" y="65091"/>
                    <a:pt x="72826" y="77010"/>
                    <a:pt x="64489" y="91472"/>
                  </a:cubicBezTo>
                  <a:cubicBezTo>
                    <a:pt x="47466" y="122433"/>
                    <a:pt x="47466" y="159951"/>
                    <a:pt x="64489" y="190913"/>
                  </a:cubicBezTo>
                  <a:cubicBezTo>
                    <a:pt x="72826" y="205375"/>
                    <a:pt x="84944" y="217294"/>
                    <a:pt x="99541" y="225393"/>
                  </a:cubicBezTo>
                  <a:cubicBezTo>
                    <a:pt x="115230" y="233989"/>
                    <a:pt x="132898" y="238324"/>
                    <a:pt x="150785" y="237966"/>
                  </a:cubicBezTo>
                  <a:lnTo>
                    <a:pt x="200696" y="237966"/>
                  </a:lnTo>
                  <a:cubicBezTo>
                    <a:pt x="217680" y="238347"/>
                    <a:pt x="234476" y="234345"/>
                    <a:pt x="249464" y="226346"/>
                  </a:cubicBezTo>
                  <a:cubicBezTo>
                    <a:pt x="263126" y="218953"/>
                    <a:pt x="274619" y="208118"/>
                    <a:pt x="282802" y="194913"/>
                  </a:cubicBezTo>
                  <a:lnTo>
                    <a:pt x="319759" y="226917"/>
                  </a:lnTo>
                  <a:cubicBezTo>
                    <a:pt x="306289" y="244436"/>
                    <a:pt x="288770" y="258425"/>
                    <a:pt x="268705" y="267684"/>
                  </a:cubicBezTo>
                  <a:cubicBezTo>
                    <a:pt x="246684" y="277581"/>
                    <a:pt x="222739" y="282461"/>
                    <a:pt x="198601" y="281972"/>
                  </a:cubicBezTo>
                  <a:lnTo>
                    <a:pt x="149071" y="281972"/>
                  </a:lnTo>
                  <a:cubicBezTo>
                    <a:pt x="128702" y="282189"/>
                    <a:pt x="108474" y="278570"/>
                    <a:pt x="89444" y="271304"/>
                  </a:cubicBezTo>
                  <a:cubicBezTo>
                    <a:pt x="71866" y="264572"/>
                    <a:pt x="55805" y="254404"/>
                    <a:pt x="42200" y="241395"/>
                  </a:cubicBezTo>
                  <a:cubicBezTo>
                    <a:pt x="28947" y="228710"/>
                    <a:pt x="18387" y="213485"/>
                    <a:pt x="11149" y="196628"/>
                  </a:cubicBezTo>
                  <a:cubicBezTo>
                    <a:pt x="3650" y="179116"/>
                    <a:pt x="-144" y="160242"/>
                    <a:pt x="4" y="141192"/>
                  </a:cubicBezTo>
                  <a:cubicBezTo>
                    <a:pt x="-125" y="122083"/>
                    <a:pt x="3668" y="103151"/>
                    <a:pt x="11149" y="85566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0781943-1FA6-B147-9729-3C2CD1955C07}"/>
                </a:ext>
              </a:extLst>
            </p:cNvPr>
            <p:cNvSpPr/>
            <p:nvPr/>
          </p:nvSpPr>
          <p:spPr>
            <a:xfrm>
              <a:off x="4954995" y="3032964"/>
              <a:ext cx="350315" cy="282334"/>
            </a:xfrm>
            <a:custGeom>
              <a:avLst/>
              <a:gdLst>
                <a:gd name="connsiteX0" fmla="*/ 11196 w 350315"/>
                <a:gd name="connsiteY0" fmla="*/ 85541 h 282334"/>
                <a:gd name="connsiteX1" fmla="*/ 42676 w 350315"/>
                <a:gd name="connsiteY1" fmla="*/ 40583 h 282334"/>
                <a:gd name="connsiteX2" fmla="*/ 90301 w 350315"/>
                <a:gd name="connsiteY2" fmla="*/ 10675 h 282334"/>
                <a:gd name="connsiteX3" fmla="*/ 149500 w 350315"/>
                <a:gd name="connsiteY3" fmla="*/ 7 h 282334"/>
                <a:gd name="connsiteX4" fmla="*/ 200220 w 350315"/>
                <a:gd name="connsiteY4" fmla="*/ 7 h 282334"/>
                <a:gd name="connsiteX5" fmla="*/ 259656 w 350315"/>
                <a:gd name="connsiteY5" fmla="*/ 10675 h 282334"/>
                <a:gd name="connsiteX6" fmla="*/ 307281 w 350315"/>
                <a:gd name="connsiteY6" fmla="*/ 40583 h 282334"/>
                <a:gd name="connsiteX7" fmla="*/ 311834 w 350315"/>
                <a:gd name="connsiteY7" fmla="*/ 237198 h 282334"/>
                <a:gd name="connsiteX8" fmla="*/ 307281 w 350315"/>
                <a:gd name="connsiteY8" fmla="*/ 241751 h 282334"/>
                <a:gd name="connsiteX9" fmla="*/ 259656 w 350315"/>
                <a:gd name="connsiteY9" fmla="*/ 271660 h 282334"/>
                <a:gd name="connsiteX10" fmla="*/ 200220 w 350315"/>
                <a:gd name="connsiteY10" fmla="*/ 282328 h 282334"/>
                <a:gd name="connsiteX11" fmla="*/ 149500 w 350315"/>
                <a:gd name="connsiteY11" fmla="*/ 282328 h 282334"/>
                <a:gd name="connsiteX12" fmla="*/ 90301 w 350315"/>
                <a:gd name="connsiteY12" fmla="*/ 271660 h 282334"/>
                <a:gd name="connsiteX13" fmla="*/ 42676 w 350315"/>
                <a:gd name="connsiteY13" fmla="*/ 241752 h 282334"/>
                <a:gd name="connsiteX14" fmla="*/ 11196 w 350315"/>
                <a:gd name="connsiteY14" fmla="*/ 85542 h 282334"/>
                <a:gd name="connsiteX15" fmla="*/ 64203 w 350315"/>
                <a:gd name="connsiteY15" fmla="*/ 191459 h 282334"/>
                <a:gd name="connsiteX16" fmla="*/ 99255 w 350315"/>
                <a:gd name="connsiteY16" fmla="*/ 225940 h 282334"/>
                <a:gd name="connsiteX17" fmla="*/ 149690 w 350315"/>
                <a:gd name="connsiteY17" fmla="*/ 238513 h 282334"/>
                <a:gd name="connsiteX18" fmla="*/ 199648 w 350315"/>
                <a:gd name="connsiteY18" fmla="*/ 238513 h 282334"/>
                <a:gd name="connsiteX19" fmla="*/ 250417 w 350315"/>
                <a:gd name="connsiteY19" fmla="*/ 225940 h 282334"/>
                <a:gd name="connsiteX20" fmla="*/ 285278 w 350315"/>
                <a:gd name="connsiteY20" fmla="*/ 191459 h 282334"/>
                <a:gd name="connsiteX21" fmla="*/ 285278 w 350315"/>
                <a:gd name="connsiteY21" fmla="*/ 91447 h 282334"/>
                <a:gd name="connsiteX22" fmla="*/ 250417 w 350315"/>
                <a:gd name="connsiteY22" fmla="*/ 56966 h 282334"/>
                <a:gd name="connsiteX23" fmla="*/ 199744 w 350315"/>
                <a:gd name="connsiteY23" fmla="*/ 44393 h 282334"/>
                <a:gd name="connsiteX24" fmla="*/ 149785 w 350315"/>
                <a:gd name="connsiteY24" fmla="*/ 44393 h 282334"/>
                <a:gd name="connsiteX25" fmla="*/ 99350 w 350315"/>
                <a:gd name="connsiteY25" fmla="*/ 56966 h 282334"/>
                <a:gd name="connsiteX26" fmla="*/ 64298 w 350315"/>
                <a:gd name="connsiteY26" fmla="*/ 91447 h 282334"/>
                <a:gd name="connsiteX27" fmla="*/ 64298 w 350315"/>
                <a:gd name="connsiteY27" fmla="*/ 191459 h 28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50315" h="282334">
                  <a:moveTo>
                    <a:pt x="11196" y="85541"/>
                  </a:moveTo>
                  <a:cubicBezTo>
                    <a:pt x="18569" y="68596"/>
                    <a:pt x="29274" y="53307"/>
                    <a:pt x="42676" y="40583"/>
                  </a:cubicBezTo>
                  <a:cubicBezTo>
                    <a:pt x="56423" y="27570"/>
                    <a:pt x="72609" y="17406"/>
                    <a:pt x="90301" y="10675"/>
                  </a:cubicBezTo>
                  <a:cubicBezTo>
                    <a:pt x="109190" y="3438"/>
                    <a:pt x="129272" y="-181"/>
                    <a:pt x="149500" y="7"/>
                  </a:cubicBezTo>
                  <a:lnTo>
                    <a:pt x="200220" y="7"/>
                  </a:lnTo>
                  <a:cubicBezTo>
                    <a:pt x="220523" y="-172"/>
                    <a:pt x="240682" y="3446"/>
                    <a:pt x="259656" y="10675"/>
                  </a:cubicBezTo>
                  <a:cubicBezTo>
                    <a:pt x="277338" y="17426"/>
                    <a:pt x="293520" y="27588"/>
                    <a:pt x="307281" y="40583"/>
                  </a:cubicBezTo>
                  <a:cubicBezTo>
                    <a:pt x="362832" y="93620"/>
                    <a:pt x="364870" y="181647"/>
                    <a:pt x="311834" y="237198"/>
                  </a:cubicBezTo>
                  <a:cubicBezTo>
                    <a:pt x="310351" y="238751"/>
                    <a:pt x="308833" y="240269"/>
                    <a:pt x="307281" y="241751"/>
                  </a:cubicBezTo>
                  <a:cubicBezTo>
                    <a:pt x="293520" y="254747"/>
                    <a:pt x="277338" y="264909"/>
                    <a:pt x="259656" y="271660"/>
                  </a:cubicBezTo>
                  <a:cubicBezTo>
                    <a:pt x="240681" y="278888"/>
                    <a:pt x="220523" y="282506"/>
                    <a:pt x="200220" y="282328"/>
                  </a:cubicBezTo>
                  <a:lnTo>
                    <a:pt x="149500" y="282328"/>
                  </a:lnTo>
                  <a:cubicBezTo>
                    <a:pt x="129272" y="282516"/>
                    <a:pt x="109190" y="278897"/>
                    <a:pt x="90301" y="271660"/>
                  </a:cubicBezTo>
                  <a:cubicBezTo>
                    <a:pt x="72609" y="264929"/>
                    <a:pt x="56423" y="254765"/>
                    <a:pt x="42676" y="241752"/>
                  </a:cubicBezTo>
                  <a:cubicBezTo>
                    <a:pt x="986" y="201149"/>
                    <a:pt x="-11513" y="139123"/>
                    <a:pt x="11196" y="85542"/>
                  </a:cubicBezTo>
                  <a:close/>
                  <a:moveTo>
                    <a:pt x="64203" y="191459"/>
                  </a:moveTo>
                  <a:cubicBezTo>
                    <a:pt x="72541" y="205921"/>
                    <a:pt x="84658" y="217841"/>
                    <a:pt x="99255" y="225940"/>
                  </a:cubicBezTo>
                  <a:cubicBezTo>
                    <a:pt x="114680" y="234465"/>
                    <a:pt x="132069" y="238800"/>
                    <a:pt x="149690" y="238513"/>
                  </a:cubicBezTo>
                  <a:lnTo>
                    <a:pt x="199648" y="238513"/>
                  </a:lnTo>
                  <a:cubicBezTo>
                    <a:pt x="217383" y="238865"/>
                    <a:pt x="234896" y="234528"/>
                    <a:pt x="250417" y="225940"/>
                  </a:cubicBezTo>
                  <a:cubicBezTo>
                    <a:pt x="264917" y="217779"/>
                    <a:pt x="276958" y="205870"/>
                    <a:pt x="285278" y="191459"/>
                  </a:cubicBezTo>
                  <a:cubicBezTo>
                    <a:pt x="302216" y="160273"/>
                    <a:pt x="302216" y="122633"/>
                    <a:pt x="285278" y="91447"/>
                  </a:cubicBezTo>
                  <a:cubicBezTo>
                    <a:pt x="276958" y="77036"/>
                    <a:pt x="264917" y="65127"/>
                    <a:pt x="250417" y="56966"/>
                  </a:cubicBezTo>
                  <a:cubicBezTo>
                    <a:pt x="234924" y="48395"/>
                    <a:pt x="217446" y="44058"/>
                    <a:pt x="199744" y="44393"/>
                  </a:cubicBezTo>
                  <a:lnTo>
                    <a:pt x="149785" y="44393"/>
                  </a:lnTo>
                  <a:cubicBezTo>
                    <a:pt x="132163" y="44106"/>
                    <a:pt x="114775" y="48441"/>
                    <a:pt x="99350" y="56966"/>
                  </a:cubicBezTo>
                  <a:cubicBezTo>
                    <a:pt x="84753" y="65066"/>
                    <a:pt x="72636" y="76985"/>
                    <a:pt x="64298" y="91447"/>
                  </a:cubicBezTo>
                  <a:cubicBezTo>
                    <a:pt x="47360" y="122633"/>
                    <a:pt x="47360" y="160273"/>
                    <a:pt x="64298" y="191459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111A106F-DE27-9D41-892C-5300D682F5D1}"/>
                </a:ext>
              </a:extLst>
            </p:cNvPr>
            <p:cNvSpPr/>
            <p:nvPr/>
          </p:nvSpPr>
          <p:spPr>
            <a:xfrm>
              <a:off x="5359193" y="3038305"/>
              <a:ext cx="378714" cy="272033"/>
            </a:xfrm>
            <a:custGeom>
              <a:avLst/>
              <a:gdLst>
                <a:gd name="connsiteX0" fmla="*/ 0 w 378714"/>
                <a:gd name="connsiteY0" fmla="*/ 0 h 272033"/>
                <a:gd name="connsiteX1" fmla="*/ 85725 w 378714"/>
                <a:gd name="connsiteY1" fmla="*/ 0 h 272033"/>
                <a:gd name="connsiteX2" fmla="*/ 186690 w 378714"/>
                <a:gd name="connsiteY2" fmla="*/ 229362 h 272033"/>
                <a:gd name="connsiteX3" fmla="*/ 193548 w 378714"/>
                <a:gd name="connsiteY3" fmla="*/ 229362 h 272033"/>
                <a:gd name="connsiteX4" fmla="*/ 294513 w 378714"/>
                <a:gd name="connsiteY4" fmla="*/ 0 h 272033"/>
                <a:gd name="connsiteX5" fmla="*/ 378714 w 378714"/>
                <a:gd name="connsiteY5" fmla="*/ 0 h 272033"/>
                <a:gd name="connsiteX6" fmla="*/ 378714 w 378714"/>
                <a:gd name="connsiteY6" fmla="*/ 272034 h 272033"/>
                <a:gd name="connsiteX7" fmla="*/ 329184 w 378714"/>
                <a:gd name="connsiteY7" fmla="*/ 272034 h 272033"/>
                <a:gd name="connsiteX8" fmla="*/ 329184 w 378714"/>
                <a:gd name="connsiteY8" fmla="*/ 42672 h 272033"/>
                <a:gd name="connsiteX9" fmla="*/ 322469 w 378714"/>
                <a:gd name="connsiteY9" fmla="*/ 42672 h 272033"/>
                <a:gd name="connsiteX10" fmla="*/ 221504 w 378714"/>
                <a:gd name="connsiteY10" fmla="*/ 272034 h 272033"/>
                <a:gd name="connsiteX11" fmla="*/ 156733 w 378714"/>
                <a:gd name="connsiteY11" fmla="*/ 272034 h 272033"/>
                <a:gd name="connsiteX12" fmla="*/ 55388 w 378714"/>
                <a:gd name="connsiteY12" fmla="*/ 42672 h 272033"/>
                <a:gd name="connsiteX13" fmla="*/ 48911 w 378714"/>
                <a:gd name="connsiteY13" fmla="*/ 42672 h 272033"/>
                <a:gd name="connsiteX14" fmla="*/ 48911 w 378714"/>
                <a:gd name="connsiteY14" fmla="*/ 272034 h 272033"/>
                <a:gd name="connsiteX15" fmla="*/ 142 w 378714"/>
                <a:gd name="connsiteY15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8714" h="272033">
                  <a:moveTo>
                    <a:pt x="0" y="0"/>
                  </a:moveTo>
                  <a:lnTo>
                    <a:pt x="85725" y="0"/>
                  </a:lnTo>
                  <a:lnTo>
                    <a:pt x="186690" y="229362"/>
                  </a:lnTo>
                  <a:lnTo>
                    <a:pt x="193548" y="229362"/>
                  </a:lnTo>
                  <a:lnTo>
                    <a:pt x="294513" y="0"/>
                  </a:lnTo>
                  <a:lnTo>
                    <a:pt x="378714" y="0"/>
                  </a:lnTo>
                  <a:lnTo>
                    <a:pt x="378714" y="272034"/>
                  </a:lnTo>
                  <a:lnTo>
                    <a:pt x="329184" y="272034"/>
                  </a:lnTo>
                  <a:lnTo>
                    <a:pt x="329184" y="42672"/>
                  </a:lnTo>
                  <a:lnTo>
                    <a:pt x="322469" y="42672"/>
                  </a:lnTo>
                  <a:lnTo>
                    <a:pt x="221504" y="272034"/>
                  </a:lnTo>
                  <a:lnTo>
                    <a:pt x="156733" y="272034"/>
                  </a:lnTo>
                  <a:lnTo>
                    <a:pt x="55388" y="42672"/>
                  </a:lnTo>
                  <a:lnTo>
                    <a:pt x="48911" y="42672"/>
                  </a:lnTo>
                  <a:lnTo>
                    <a:pt x="48911" y="272034"/>
                  </a:lnTo>
                  <a:lnTo>
                    <a:pt x="142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27C26EA-BD3D-4148-B773-C8CE19BEAD5E}"/>
                </a:ext>
              </a:extLst>
            </p:cNvPr>
            <p:cNvSpPr/>
            <p:nvPr/>
          </p:nvSpPr>
          <p:spPr>
            <a:xfrm>
              <a:off x="5806011" y="3038270"/>
              <a:ext cx="256414" cy="272068"/>
            </a:xfrm>
            <a:custGeom>
              <a:avLst/>
              <a:gdLst>
                <a:gd name="connsiteX0" fmla="*/ 0 w 256414"/>
                <a:gd name="connsiteY0" fmla="*/ 35 h 272068"/>
                <a:gd name="connsiteX1" fmla="*/ 155067 w 256414"/>
                <a:gd name="connsiteY1" fmla="*/ 35 h 272068"/>
                <a:gd name="connsiteX2" fmla="*/ 208788 w 256414"/>
                <a:gd name="connsiteY2" fmla="*/ 10893 h 272068"/>
                <a:gd name="connsiteX3" fmla="*/ 244031 w 256414"/>
                <a:gd name="connsiteY3" fmla="*/ 40992 h 272068"/>
                <a:gd name="connsiteX4" fmla="*/ 244031 w 256414"/>
                <a:gd name="connsiteY4" fmla="*/ 129384 h 272068"/>
                <a:gd name="connsiteX5" fmla="*/ 209027 w 256414"/>
                <a:gd name="connsiteY5" fmla="*/ 159674 h 272068"/>
                <a:gd name="connsiteX6" fmla="*/ 155306 w 256414"/>
                <a:gd name="connsiteY6" fmla="*/ 170532 h 272068"/>
                <a:gd name="connsiteX7" fmla="*/ 50911 w 256414"/>
                <a:gd name="connsiteY7" fmla="*/ 170532 h 272068"/>
                <a:gd name="connsiteX8" fmla="*/ 50911 w 256414"/>
                <a:gd name="connsiteY8" fmla="*/ 272069 h 272068"/>
                <a:gd name="connsiteX9" fmla="*/ 238 w 256414"/>
                <a:gd name="connsiteY9" fmla="*/ 272069 h 272068"/>
                <a:gd name="connsiteX10" fmla="*/ 150876 w 256414"/>
                <a:gd name="connsiteY10" fmla="*/ 40040 h 272068"/>
                <a:gd name="connsiteX11" fmla="*/ 50864 w 256414"/>
                <a:gd name="connsiteY11" fmla="*/ 40040 h 272068"/>
                <a:gd name="connsiteX12" fmla="*/ 50864 w 256414"/>
                <a:gd name="connsiteY12" fmla="*/ 129956 h 272068"/>
                <a:gd name="connsiteX13" fmla="*/ 150876 w 256414"/>
                <a:gd name="connsiteY13" fmla="*/ 129956 h 272068"/>
                <a:gd name="connsiteX14" fmla="*/ 188976 w 256414"/>
                <a:gd name="connsiteY14" fmla="*/ 117573 h 272068"/>
                <a:gd name="connsiteX15" fmla="*/ 190360 w 256414"/>
                <a:gd name="connsiteY15" fmla="*/ 53806 h 272068"/>
                <a:gd name="connsiteX16" fmla="*/ 188976 w 256414"/>
                <a:gd name="connsiteY16" fmla="*/ 52422 h 272068"/>
                <a:gd name="connsiteX17" fmla="*/ 150876 w 256414"/>
                <a:gd name="connsiteY17" fmla="*/ 40040 h 2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6414" h="272068">
                  <a:moveTo>
                    <a:pt x="0" y="35"/>
                  </a:moveTo>
                  <a:lnTo>
                    <a:pt x="155067" y="35"/>
                  </a:lnTo>
                  <a:cubicBezTo>
                    <a:pt x="173560" y="-404"/>
                    <a:pt x="191917" y="3307"/>
                    <a:pt x="208788" y="10893"/>
                  </a:cubicBezTo>
                  <a:cubicBezTo>
                    <a:pt x="223153" y="17381"/>
                    <a:pt x="235375" y="27820"/>
                    <a:pt x="244031" y="40992"/>
                  </a:cubicBezTo>
                  <a:cubicBezTo>
                    <a:pt x="260542" y="68143"/>
                    <a:pt x="260542" y="102234"/>
                    <a:pt x="244031" y="129384"/>
                  </a:cubicBezTo>
                  <a:cubicBezTo>
                    <a:pt x="235467" y="142592"/>
                    <a:pt x="223328" y="153096"/>
                    <a:pt x="209027" y="159674"/>
                  </a:cubicBezTo>
                  <a:cubicBezTo>
                    <a:pt x="192156" y="167261"/>
                    <a:pt x="173799" y="170971"/>
                    <a:pt x="155306" y="170532"/>
                  </a:cubicBezTo>
                  <a:lnTo>
                    <a:pt x="50911" y="170532"/>
                  </a:lnTo>
                  <a:lnTo>
                    <a:pt x="50911" y="272069"/>
                  </a:lnTo>
                  <a:lnTo>
                    <a:pt x="238" y="272069"/>
                  </a:lnTo>
                  <a:close/>
                  <a:moveTo>
                    <a:pt x="150876" y="40040"/>
                  </a:moveTo>
                  <a:lnTo>
                    <a:pt x="50864" y="40040"/>
                  </a:lnTo>
                  <a:lnTo>
                    <a:pt x="50864" y="129956"/>
                  </a:lnTo>
                  <a:lnTo>
                    <a:pt x="150876" y="129956"/>
                  </a:lnTo>
                  <a:cubicBezTo>
                    <a:pt x="164681" y="130759"/>
                    <a:pt x="178282" y="126339"/>
                    <a:pt x="188976" y="117573"/>
                  </a:cubicBezTo>
                  <a:cubicBezTo>
                    <a:pt x="206967" y="100347"/>
                    <a:pt x="207587" y="71797"/>
                    <a:pt x="190360" y="53806"/>
                  </a:cubicBezTo>
                  <a:cubicBezTo>
                    <a:pt x="189909" y="53335"/>
                    <a:pt x="189447" y="52873"/>
                    <a:pt x="188976" y="52422"/>
                  </a:cubicBezTo>
                  <a:cubicBezTo>
                    <a:pt x="178282" y="43656"/>
                    <a:pt x="164681" y="39236"/>
                    <a:pt x="150876" y="40040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B80AE91-5A98-FA41-96FB-076952658857}"/>
                </a:ext>
              </a:extLst>
            </p:cNvPr>
            <p:cNvSpPr/>
            <p:nvPr/>
          </p:nvSpPr>
          <p:spPr>
            <a:xfrm>
              <a:off x="6105525" y="3038305"/>
              <a:ext cx="208787" cy="272033"/>
            </a:xfrm>
            <a:custGeom>
              <a:avLst/>
              <a:gdLst>
                <a:gd name="connsiteX0" fmla="*/ 0 w 208787"/>
                <a:gd name="connsiteY0" fmla="*/ 0 h 272033"/>
                <a:gd name="connsiteX1" fmla="*/ 50673 w 208787"/>
                <a:gd name="connsiteY1" fmla="*/ 0 h 272033"/>
                <a:gd name="connsiteX2" fmla="*/ 50673 w 208787"/>
                <a:gd name="connsiteY2" fmla="*/ 229743 h 272033"/>
                <a:gd name="connsiteX3" fmla="*/ 208788 w 208787"/>
                <a:gd name="connsiteY3" fmla="*/ 229743 h 272033"/>
                <a:gd name="connsiteX4" fmla="*/ 208788 w 208787"/>
                <a:gd name="connsiteY4" fmla="*/ 272034 h 272033"/>
                <a:gd name="connsiteX5" fmla="*/ 0 w 208787"/>
                <a:gd name="connsiteY5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787" h="272033">
                  <a:moveTo>
                    <a:pt x="0" y="0"/>
                  </a:moveTo>
                  <a:lnTo>
                    <a:pt x="50673" y="0"/>
                  </a:lnTo>
                  <a:lnTo>
                    <a:pt x="50673" y="229743"/>
                  </a:lnTo>
                  <a:lnTo>
                    <a:pt x="208788" y="229743"/>
                  </a:lnTo>
                  <a:lnTo>
                    <a:pt x="208788" y="272034"/>
                  </a:lnTo>
                  <a:lnTo>
                    <a:pt x="0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C8603682-D92A-4B4E-9977-CC0C086E4B1D}"/>
                </a:ext>
              </a:extLst>
            </p:cNvPr>
            <p:cNvSpPr/>
            <p:nvPr/>
          </p:nvSpPr>
          <p:spPr>
            <a:xfrm>
              <a:off x="6355080" y="3038305"/>
              <a:ext cx="218503" cy="272224"/>
            </a:xfrm>
            <a:custGeom>
              <a:avLst/>
              <a:gdLst>
                <a:gd name="connsiteX0" fmla="*/ 0 w 218503"/>
                <a:gd name="connsiteY0" fmla="*/ 0 h 272224"/>
                <a:gd name="connsiteX1" fmla="*/ 218313 w 218503"/>
                <a:gd name="connsiteY1" fmla="*/ 0 h 272224"/>
                <a:gd name="connsiteX2" fmla="*/ 218313 w 218503"/>
                <a:gd name="connsiteY2" fmla="*/ 40576 h 272224"/>
                <a:gd name="connsiteX3" fmla="*/ 50482 w 218503"/>
                <a:gd name="connsiteY3" fmla="*/ 40576 h 272224"/>
                <a:gd name="connsiteX4" fmla="*/ 50482 w 218503"/>
                <a:gd name="connsiteY4" fmla="*/ 107251 h 272224"/>
                <a:gd name="connsiteX5" fmla="*/ 211264 w 218503"/>
                <a:gd name="connsiteY5" fmla="*/ 107251 h 272224"/>
                <a:gd name="connsiteX6" fmla="*/ 211264 w 218503"/>
                <a:gd name="connsiteY6" fmla="*/ 146875 h 272224"/>
                <a:gd name="connsiteX7" fmla="*/ 50482 w 218503"/>
                <a:gd name="connsiteY7" fmla="*/ 146875 h 272224"/>
                <a:gd name="connsiteX8" fmla="*/ 50482 w 218503"/>
                <a:gd name="connsiteY8" fmla="*/ 231838 h 272224"/>
                <a:gd name="connsiteX9" fmla="*/ 218504 w 218503"/>
                <a:gd name="connsiteY9" fmla="*/ 231838 h 272224"/>
                <a:gd name="connsiteX10" fmla="*/ 218504 w 218503"/>
                <a:gd name="connsiteY10" fmla="*/ 272225 h 272224"/>
                <a:gd name="connsiteX11" fmla="*/ 0 w 218503"/>
                <a:gd name="connsiteY11" fmla="*/ 272225 h 27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503" h="272224">
                  <a:moveTo>
                    <a:pt x="0" y="0"/>
                  </a:moveTo>
                  <a:lnTo>
                    <a:pt x="218313" y="0"/>
                  </a:lnTo>
                  <a:lnTo>
                    <a:pt x="218313" y="40576"/>
                  </a:lnTo>
                  <a:lnTo>
                    <a:pt x="50482" y="40576"/>
                  </a:lnTo>
                  <a:lnTo>
                    <a:pt x="50482" y="107251"/>
                  </a:lnTo>
                  <a:lnTo>
                    <a:pt x="211264" y="107251"/>
                  </a:lnTo>
                  <a:lnTo>
                    <a:pt x="211264" y="146875"/>
                  </a:lnTo>
                  <a:lnTo>
                    <a:pt x="50482" y="146875"/>
                  </a:lnTo>
                  <a:lnTo>
                    <a:pt x="50482" y="231838"/>
                  </a:lnTo>
                  <a:lnTo>
                    <a:pt x="218504" y="231838"/>
                  </a:lnTo>
                  <a:lnTo>
                    <a:pt x="218504" y="272225"/>
                  </a:lnTo>
                  <a:lnTo>
                    <a:pt x="0" y="27222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CD53CB3-BB77-9446-862D-1A2FB0D1DC82}"/>
                </a:ext>
              </a:extLst>
            </p:cNvPr>
            <p:cNvSpPr/>
            <p:nvPr/>
          </p:nvSpPr>
          <p:spPr>
            <a:xfrm>
              <a:off x="6608778" y="3038305"/>
              <a:ext cx="287321" cy="272033"/>
            </a:xfrm>
            <a:custGeom>
              <a:avLst/>
              <a:gdLst>
                <a:gd name="connsiteX0" fmla="*/ 168783 w 287321"/>
                <a:gd name="connsiteY0" fmla="*/ 272034 h 272033"/>
                <a:gd name="connsiteX1" fmla="*/ 118491 w 287321"/>
                <a:gd name="connsiteY1" fmla="*/ 272034 h 272033"/>
                <a:gd name="connsiteX2" fmla="*/ 118491 w 287321"/>
                <a:gd name="connsiteY2" fmla="*/ 41529 h 272033"/>
                <a:gd name="connsiteX3" fmla="*/ 0 w 287321"/>
                <a:gd name="connsiteY3" fmla="*/ 41529 h 272033"/>
                <a:gd name="connsiteX4" fmla="*/ 0 w 287321"/>
                <a:gd name="connsiteY4" fmla="*/ 0 h 272033"/>
                <a:gd name="connsiteX5" fmla="*/ 287321 w 287321"/>
                <a:gd name="connsiteY5" fmla="*/ 0 h 272033"/>
                <a:gd name="connsiteX6" fmla="*/ 287321 w 287321"/>
                <a:gd name="connsiteY6" fmla="*/ 41529 h 272033"/>
                <a:gd name="connsiteX7" fmla="*/ 168830 w 287321"/>
                <a:gd name="connsiteY7" fmla="*/ 41529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321" h="272033">
                  <a:moveTo>
                    <a:pt x="168783" y="272034"/>
                  </a:moveTo>
                  <a:lnTo>
                    <a:pt x="118491" y="272034"/>
                  </a:lnTo>
                  <a:lnTo>
                    <a:pt x="118491" y="41529"/>
                  </a:lnTo>
                  <a:lnTo>
                    <a:pt x="0" y="41529"/>
                  </a:lnTo>
                  <a:lnTo>
                    <a:pt x="0" y="0"/>
                  </a:lnTo>
                  <a:lnTo>
                    <a:pt x="287321" y="0"/>
                  </a:lnTo>
                  <a:lnTo>
                    <a:pt x="287321" y="41529"/>
                  </a:lnTo>
                  <a:lnTo>
                    <a:pt x="168830" y="4152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86FBF40-AA37-014F-81A6-0FC861CC907B}"/>
                </a:ext>
              </a:extLst>
            </p:cNvPr>
            <p:cNvSpPr/>
            <p:nvPr/>
          </p:nvSpPr>
          <p:spPr>
            <a:xfrm>
              <a:off x="6936962" y="3038305"/>
              <a:ext cx="218313" cy="272224"/>
            </a:xfrm>
            <a:custGeom>
              <a:avLst/>
              <a:gdLst>
                <a:gd name="connsiteX0" fmla="*/ 0 w 218313"/>
                <a:gd name="connsiteY0" fmla="*/ 0 h 272224"/>
                <a:gd name="connsiteX1" fmla="*/ 218313 w 218313"/>
                <a:gd name="connsiteY1" fmla="*/ 0 h 272224"/>
                <a:gd name="connsiteX2" fmla="*/ 218313 w 218313"/>
                <a:gd name="connsiteY2" fmla="*/ 40576 h 272224"/>
                <a:gd name="connsiteX3" fmla="*/ 50292 w 218313"/>
                <a:gd name="connsiteY3" fmla="*/ 40576 h 272224"/>
                <a:gd name="connsiteX4" fmla="*/ 50292 w 218313"/>
                <a:gd name="connsiteY4" fmla="*/ 107251 h 272224"/>
                <a:gd name="connsiteX5" fmla="*/ 211074 w 218313"/>
                <a:gd name="connsiteY5" fmla="*/ 107251 h 272224"/>
                <a:gd name="connsiteX6" fmla="*/ 211074 w 218313"/>
                <a:gd name="connsiteY6" fmla="*/ 146875 h 272224"/>
                <a:gd name="connsiteX7" fmla="*/ 50292 w 218313"/>
                <a:gd name="connsiteY7" fmla="*/ 146875 h 272224"/>
                <a:gd name="connsiteX8" fmla="*/ 50292 w 218313"/>
                <a:gd name="connsiteY8" fmla="*/ 231838 h 272224"/>
                <a:gd name="connsiteX9" fmla="*/ 218313 w 218313"/>
                <a:gd name="connsiteY9" fmla="*/ 231838 h 272224"/>
                <a:gd name="connsiteX10" fmla="*/ 218313 w 218313"/>
                <a:gd name="connsiteY10" fmla="*/ 272225 h 272224"/>
                <a:gd name="connsiteX11" fmla="*/ 0 w 218313"/>
                <a:gd name="connsiteY11" fmla="*/ 272225 h 27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313" h="272224">
                  <a:moveTo>
                    <a:pt x="0" y="0"/>
                  </a:moveTo>
                  <a:lnTo>
                    <a:pt x="218313" y="0"/>
                  </a:lnTo>
                  <a:lnTo>
                    <a:pt x="218313" y="40576"/>
                  </a:lnTo>
                  <a:lnTo>
                    <a:pt x="50292" y="40576"/>
                  </a:lnTo>
                  <a:lnTo>
                    <a:pt x="50292" y="107251"/>
                  </a:lnTo>
                  <a:lnTo>
                    <a:pt x="211074" y="107251"/>
                  </a:lnTo>
                  <a:lnTo>
                    <a:pt x="211074" y="146875"/>
                  </a:lnTo>
                  <a:lnTo>
                    <a:pt x="50292" y="146875"/>
                  </a:lnTo>
                  <a:lnTo>
                    <a:pt x="50292" y="231838"/>
                  </a:lnTo>
                  <a:lnTo>
                    <a:pt x="218313" y="231838"/>
                  </a:lnTo>
                  <a:lnTo>
                    <a:pt x="218313" y="272225"/>
                  </a:lnTo>
                  <a:lnTo>
                    <a:pt x="0" y="27222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CCAD0A8F-85CE-BD40-83D2-25704A48D3EB}"/>
                </a:ext>
              </a:extLst>
            </p:cNvPr>
            <p:cNvSpPr/>
            <p:nvPr/>
          </p:nvSpPr>
          <p:spPr>
            <a:xfrm>
              <a:off x="2103167" y="3490146"/>
              <a:ext cx="273244" cy="282369"/>
            </a:xfrm>
            <a:custGeom>
              <a:avLst/>
              <a:gdLst>
                <a:gd name="connsiteX0" fmla="*/ 259842 w 273244"/>
                <a:gd name="connsiteY0" fmla="*/ 240817 h 282369"/>
                <a:gd name="connsiteX1" fmla="*/ 222885 w 273244"/>
                <a:gd name="connsiteY1" fmla="*/ 271488 h 282369"/>
                <a:gd name="connsiteX2" fmla="*/ 168545 w 273244"/>
                <a:gd name="connsiteY2" fmla="*/ 282346 h 282369"/>
                <a:gd name="connsiteX3" fmla="*/ 107823 w 273244"/>
                <a:gd name="connsiteY3" fmla="*/ 282346 h 282369"/>
                <a:gd name="connsiteX4" fmla="*/ 46292 w 273244"/>
                <a:gd name="connsiteY4" fmla="*/ 270535 h 282369"/>
                <a:gd name="connsiteX5" fmla="*/ 0 w 273244"/>
                <a:gd name="connsiteY5" fmla="*/ 235102 h 282369"/>
                <a:gd name="connsiteX6" fmla="*/ 36195 w 273244"/>
                <a:gd name="connsiteY6" fmla="*/ 201765 h 282369"/>
                <a:gd name="connsiteX7" fmla="*/ 65151 w 273244"/>
                <a:gd name="connsiteY7" fmla="*/ 229578 h 282369"/>
                <a:gd name="connsiteX8" fmla="*/ 107061 w 273244"/>
                <a:gd name="connsiteY8" fmla="*/ 239865 h 282369"/>
                <a:gd name="connsiteX9" fmla="*/ 168021 w 273244"/>
                <a:gd name="connsiteY9" fmla="*/ 239865 h 282369"/>
                <a:gd name="connsiteX10" fmla="*/ 207264 w 273244"/>
                <a:gd name="connsiteY10" fmla="*/ 228434 h 282369"/>
                <a:gd name="connsiteX11" fmla="*/ 222504 w 273244"/>
                <a:gd name="connsiteY11" fmla="*/ 197574 h 282369"/>
                <a:gd name="connsiteX12" fmla="*/ 216599 w 273244"/>
                <a:gd name="connsiteY12" fmla="*/ 176238 h 282369"/>
                <a:gd name="connsiteX13" fmla="*/ 201883 w 273244"/>
                <a:gd name="connsiteY13" fmla="*/ 164998 h 282369"/>
                <a:gd name="connsiteX14" fmla="*/ 184166 w 273244"/>
                <a:gd name="connsiteY14" fmla="*/ 160617 h 282369"/>
                <a:gd name="connsiteX15" fmla="*/ 166069 w 273244"/>
                <a:gd name="connsiteY15" fmla="*/ 159283 h 282369"/>
                <a:gd name="connsiteX16" fmla="*/ 141113 w 273244"/>
                <a:gd name="connsiteY16" fmla="*/ 158140 h 282369"/>
                <a:gd name="connsiteX17" fmla="*/ 115205 w 273244"/>
                <a:gd name="connsiteY17" fmla="*/ 156997 h 282369"/>
                <a:gd name="connsiteX18" fmla="*/ 93869 w 273244"/>
                <a:gd name="connsiteY18" fmla="*/ 156045 h 282369"/>
                <a:gd name="connsiteX19" fmla="*/ 71771 w 273244"/>
                <a:gd name="connsiteY19" fmla="*/ 151663 h 282369"/>
                <a:gd name="connsiteX20" fmla="*/ 45482 w 273244"/>
                <a:gd name="connsiteY20" fmla="*/ 139662 h 282369"/>
                <a:gd name="connsiteX21" fmla="*/ 23765 w 273244"/>
                <a:gd name="connsiteY21" fmla="*/ 117183 h 282369"/>
                <a:gd name="connsiteX22" fmla="*/ 15002 w 273244"/>
                <a:gd name="connsiteY22" fmla="*/ 81369 h 282369"/>
                <a:gd name="connsiteX23" fmla="*/ 27385 w 273244"/>
                <a:gd name="connsiteY23" fmla="*/ 38887 h 282369"/>
                <a:gd name="connsiteX24" fmla="*/ 61484 w 273244"/>
                <a:gd name="connsiteY24" fmla="*/ 10312 h 282369"/>
                <a:gd name="connsiteX25" fmla="*/ 111776 w 273244"/>
                <a:gd name="connsiteY25" fmla="*/ 25 h 282369"/>
                <a:gd name="connsiteX26" fmla="*/ 171974 w 273244"/>
                <a:gd name="connsiteY26" fmla="*/ 25 h 282369"/>
                <a:gd name="connsiteX27" fmla="*/ 226648 w 273244"/>
                <a:gd name="connsiteY27" fmla="*/ 11265 h 282369"/>
                <a:gd name="connsiteX28" fmla="*/ 267605 w 273244"/>
                <a:gd name="connsiteY28" fmla="*/ 42697 h 282369"/>
                <a:gd name="connsiteX29" fmla="*/ 233696 w 273244"/>
                <a:gd name="connsiteY29" fmla="*/ 73177 h 282369"/>
                <a:gd name="connsiteX30" fmla="*/ 208931 w 273244"/>
                <a:gd name="connsiteY30" fmla="*/ 49365 h 282369"/>
                <a:gd name="connsiteX31" fmla="*/ 172736 w 273244"/>
                <a:gd name="connsiteY31" fmla="*/ 40983 h 282369"/>
                <a:gd name="connsiteX32" fmla="*/ 112395 w 273244"/>
                <a:gd name="connsiteY32" fmla="*/ 40983 h 282369"/>
                <a:gd name="connsiteX33" fmla="*/ 77724 w 273244"/>
                <a:gd name="connsiteY33" fmla="*/ 51460 h 282369"/>
                <a:gd name="connsiteX34" fmla="*/ 64389 w 273244"/>
                <a:gd name="connsiteY34" fmla="*/ 78702 h 282369"/>
                <a:gd name="connsiteX35" fmla="*/ 70295 w 273244"/>
                <a:gd name="connsiteY35" fmla="*/ 97371 h 282369"/>
                <a:gd name="connsiteX36" fmla="*/ 84963 w 273244"/>
                <a:gd name="connsiteY36" fmla="*/ 107277 h 282369"/>
                <a:gd name="connsiteX37" fmla="*/ 102108 w 273244"/>
                <a:gd name="connsiteY37" fmla="*/ 111087 h 282369"/>
                <a:gd name="connsiteX38" fmla="*/ 120015 w 273244"/>
                <a:gd name="connsiteY38" fmla="*/ 112039 h 282369"/>
                <a:gd name="connsiteX39" fmla="*/ 145161 w 273244"/>
                <a:gd name="connsiteY39" fmla="*/ 113182 h 282369"/>
                <a:gd name="connsiteX40" fmla="*/ 171450 w 273244"/>
                <a:gd name="connsiteY40" fmla="*/ 114325 h 282369"/>
                <a:gd name="connsiteX41" fmla="*/ 192786 w 273244"/>
                <a:gd name="connsiteY41" fmla="*/ 115659 h 282369"/>
                <a:gd name="connsiteX42" fmla="*/ 214884 w 273244"/>
                <a:gd name="connsiteY42" fmla="*/ 120040 h 282369"/>
                <a:gd name="connsiteX43" fmla="*/ 241554 w 273244"/>
                <a:gd name="connsiteY43" fmla="*/ 132804 h 282369"/>
                <a:gd name="connsiteX44" fmla="*/ 273177 w 273244"/>
                <a:gd name="connsiteY44" fmla="*/ 194716 h 282369"/>
                <a:gd name="connsiteX45" fmla="*/ 259842 w 273244"/>
                <a:gd name="connsiteY45" fmla="*/ 240817 h 282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3244" h="282369">
                  <a:moveTo>
                    <a:pt x="259842" y="240817"/>
                  </a:moveTo>
                  <a:cubicBezTo>
                    <a:pt x="250627" y="254290"/>
                    <a:pt x="237825" y="264914"/>
                    <a:pt x="222885" y="271488"/>
                  </a:cubicBezTo>
                  <a:cubicBezTo>
                    <a:pt x="205770" y="278994"/>
                    <a:pt x="187230" y="282699"/>
                    <a:pt x="168545" y="282346"/>
                  </a:cubicBezTo>
                  <a:lnTo>
                    <a:pt x="107823" y="282346"/>
                  </a:lnTo>
                  <a:cubicBezTo>
                    <a:pt x="86719" y="282683"/>
                    <a:pt x="65771" y="278662"/>
                    <a:pt x="46292" y="270535"/>
                  </a:cubicBezTo>
                  <a:cubicBezTo>
                    <a:pt x="28184" y="262707"/>
                    <a:pt x="12285" y="250537"/>
                    <a:pt x="0" y="235102"/>
                  </a:cubicBezTo>
                  <a:lnTo>
                    <a:pt x="36195" y="201765"/>
                  </a:lnTo>
                  <a:cubicBezTo>
                    <a:pt x="43259" y="213400"/>
                    <a:pt x="53240" y="222988"/>
                    <a:pt x="65151" y="229578"/>
                  </a:cubicBezTo>
                  <a:cubicBezTo>
                    <a:pt x="77986" y="236599"/>
                    <a:pt x="92433" y="240146"/>
                    <a:pt x="107061" y="239865"/>
                  </a:cubicBezTo>
                  <a:lnTo>
                    <a:pt x="168021" y="239865"/>
                  </a:lnTo>
                  <a:cubicBezTo>
                    <a:pt x="182003" y="240474"/>
                    <a:pt x="195796" y="236457"/>
                    <a:pt x="207264" y="228434"/>
                  </a:cubicBezTo>
                  <a:cubicBezTo>
                    <a:pt x="217163" y="221324"/>
                    <a:pt x="222876" y="209755"/>
                    <a:pt x="222504" y="197574"/>
                  </a:cubicBezTo>
                  <a:cubicBezTo>
                    <a:pt x="222967" y="190002"/>
                    <a:pt x="220889" y="182493"/>
                    <a:pt x="216599" y="176238"/>
                  </a:cubicBezTo>
                  <a:cubicBezTo>
                    <a:pt x="212780" y="171250"/>
                    <a:pt x="207700" y="167370"/>
                    <a:pt x="201883" y="164998"/>
                  </a:cubicBezTo>
                  <a:cubicBezTo>
                    <a:pt x="196230" y="162659"/>
                    <a:pt x="190258" y="161182"/>
                    <a:pt x="184166" y="160617"/>
                  </a:cubicBezTo>
                  <a:cubicBezTo>
                    <a:pt x="179832" y="160093"/>
                    <a:pt x="173831" y="159664"/>
                    <a:pt x="166069" y="159283"/>
                  </a:cubicBezTo>
                  <a:lnTo>
                    <a:pt x="141113" y="158140"/>
                  </a:lnTo>
                  <a:lnTo>
                    <a:pt x="115205" y="156997"/>
                  </a:lnTo>
                  <a:lnTo>
                    <a:pt x="93869" y="156045"/>
                  </a:lnTo>
                  <a:cubicBezTo>
                    <a:pt x="86391" y="155220"/>
                    <a:pt x="78998" y="153754"/>
                    <a:pt x="71771" y="151663"/>
                  </a:cubicBezTo>
                  <a:cubicBezTo>
                    <a:pt x="62442" y="149042"/>
                    <a:pt x="53574" y="144994"/>
                    <a:pt x="45482" y="139662"/>
                  </a:cubicBezTo>
                  <a:cubicBezTo>
                    <a:pt x="36665" y="133872"/>
                    <a:pt x="29247" y="126194"/>
                    <a:pt x="23765" y="117183"/>
                  </a:cubicBezTo>
                  <a:cubicBezTo>
                    <a:pt x="17536" y="106306"/>
                    <a:pt x="14499" y="93893"/>
                    <a:pt x="15002" y="81369"/>
                  </a:cubicBezTo>
                  <a:cubicBezTo>
                    <a:pt x="14743" y="66282"/>
                    <a:pt x="19060" y="51472"/>
                    <a:pt x="27385" y="38887"/>
                  </a:cubicBezTo>
                  <a:cubicBezTo>
                    <a:pt x="35912" y="26412"/>
                    <a:pt x="47710" y="16526"/>
                    <a:pt x="61484" y="10312"/>
                  </a:cubicBezTo>
                  <a:cubicBezTo>
                    <a:pt x="77272" y="3179"/>
                    <a:pt x="94455" y="-336"/>
                    <a:pt x="111776" y="25"/>
                  </a:cubicBezTo>
                  <a:lnTo>
                    <a:pt x="171974" y="25"/>
                  </a:lnTo>
                  <a:cubicBezTo>
                    <a:pt x="190802" y="-277"/>
                    <a:pt x="209466" y="3560"/>
                    <a:pt x="226648" y="11265"/>
                  </a:cubicBezTo>
                  <a:cubicBezTo>
                    <a:pt x="242493" y="18524"/>
                    <a:pt x="256494" y="29269"/>
                    <a:pt x="267605" y="42697"/>
                  </a:cubicBezTo>
                  <a:lnTo>
                    <a:pt x="233696" y="73177"/>
                  </a:lnTo>
                  <a:cubicBezTo>
                    <a:pt x="227800" y="63104"/>
                    <a:pt x="219228" y="54861"/>
                    <a:pt x="208931" y="49365"/>
                  </a:cubicBezTo>
                  <a:cubicBezTo>
                    <a:pt x="197750" y="43604"/>
                    <a:pt x="185310" y="40724"/>
                    <a:pt x="172736" y="40983"/>
                  </a:cubicBezTo>
                  <a:lnTo>
                    <a:pt x="112395" y="40983"/>
                  </a:lnTo>
                  <a:cubicBezTo>
                    <a:pt x="99980" y="40412"/>
                    <a:pt x="87745" y="44109"/>
                    <a:pt x="77724" y="51460"/>
                  </a:cubicBezTo>
                  <a:cubicBezTo>
                    <a:pt x="69123" y="57840"/>
                    <a:pt x="64151" y="67996"/>
                    <a:pt x="64389" y="78702"/>
                  </a:cubicBezTo>
                  <a:cubicBezTo>
                    <a:pt x="64012" y="85437"/>
                    <a:pt x="66113" y="92078"/>
                    <a:pt x="70295" y="97371"/>
                  </a:cubicBezTo>
                  <a:cubicBezTo>
                    <a:pt x="74213" y="101922"/>
                    <a:pt x="79278" y="105342"/>
                    <a:pt x="84963" y="107277"/>
                  </a:cubicBezTo>
                  <a:cubicBezTo>
                    <a:pt x="90502" y="109238"/>
                    <a:pt x="96259" y="110518"/>
                    <a:pt x="102108" y="111087"/>
                  </a:cubicBezTo>
                  <a:lnTo>
                    <a:pt x="120015" y="112039"/>
                  </a:lnTo>
                  <a:lnTo>
                    <a:pt x="145161" y="113182"/>
                  </a:lnTo>
                  <a:lnTo>
                    <a:pt x="171450" y="114325"/>
                  </a:lnTo>
                  <a:cubicBezTo>
                    <a:pt x="179832" y="114706"/>
                    <a:pt x="186928" y="115135"/>
                    <a:pt x="192786" y="115659"/>
                  </a:cubicBezTo>
                  <a:cubicBezTo>
                    <a:pt x="200302" y="116224"/>
                    <a:pt x="207721" y="117696"/>
                    <a:pt x="214884" y="120040"/>
                  </a:cubicBezTo>
                  <a:cubicBezTo>
                    <a:pt x="224349" y="122973"/>
                    <a:pt x="233333" y="127273"/>
                    <a:pt x="241554" y="132804"/>
                  </a:cubicBezTo>
                  <a:cubicBezTo>
                    <a:pt x="262248" y="146446"/>
                    <a:pt x="274255" y="169954"/>
                    <a:pt x="273177" y="194716"/>
                  </a:cubicBezTo>
                  <a:cubicBezTo>
                    <a:pt x="273570" y="211088"/>
                    <a:pt x="268914" y="227183"/>
                    <a:pt x="259842" y="240817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8D1E56E-3637-2E45-9335-048364B1EE30}"/>
                </a:ext>
              </a:extLst>
            </p:cNvPr>
            <p:cNvSpPr/>
            <p:nvPr/>
          </p:nvSpPr>
          <p:spPr>
            <a:xfrm>
              <a:off x="2395013" y="3577134"/>
              <a:ext cx="244887" cy="190500"/>
            </a:xfrm>
            <a:custGeom>
              <a:avLst/>
              <a:gdLst>
                <a:gd name="connsiteX0" fmla="*/ 98870 w 244887"/>
                <a:gd name="connsiteY0" fmla="*/ 0 h 190500"/>
                <a:gd name="connsiteX1" fmla="*/ 146495 w 244887"/>
                <a:gd name="connsiteY1" fmla="*/ 0 h 190500"/>
                <a:gd name="connsiteX2" fmla="*/ 244888 w 244887"/>
                <a:gd name="connsiteY2" fmla="*/ 190500 h 190500"/>
                <a:gd name="connsiteX3" fmla="*/ 200549 w 244887"/>
                <a:gd name="connsiteY3" fmla="*/ 190500 h 190500"/>
                <a:gd name="connsiteX4" fmla="*/ 180308 w 244887"/>
                <a:gd name="connsiteY4" fmla="*/ 149162 h 190500"/>
                <a:gd name="connsiteX5" fmla="*/ 62674 w 244887"/>
                <a:gd name="connsiteY5" fmla="*/ 149162 h 190500"/>
                <a:gd name="connsiteX6" fmla="*/ 42148 w 244887"/>
                <a:gd name="connsiteY6" fmla="*/ 190500 h 190500"/>
                <a:gd name="connsiteX7" fmla="*/ 0 w 244887"/>
                <a:gd name="connsiteY7" fmla="*/ 190500 h 190500"/>
                <a:gd name="connsiteX8" fmla="*/ 164735 w 244887"/>
                <a:gd name="connsiteY8" fmla="*/ 117062 h 190500"/>
                <a:gd name="connsiteX9" fmla="*/ 124349 w 244887"/>
                <a:gd name="connsiteY9" fmla="*/ 35147 h 190500"/>
                <a:gd name="connsiteX10" fmla="*/ 119586 w 244887"/>
                <a:gd name="connsiteY10" fmla="*/ 35147 h 190500"/>
                <a:gd name="connsiteX11" fmla="*/ 78772 w 244887"/>
                <a:gd name="connsiteY11" fmla="*/ 1173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887" h="190500">
                  <a:moveTo>
                    <a:pt x="98870" y="0"/>
                  </a:moveTo>
                  <a:lnTo>
                    <a:pt x="146495" y="0"/>
                  </a:lnTo>
                  <a:lnTo>
                    <a:pt x="244888" y="190500"/>
                  </a:lnTo>
                  <a:lnTo>
                    <a:pt x="200549" y="190500"/>
                  </a:lnTo>
                  <a:lnTo>
                    <a:pt x="180308" y="149162"/>
                  </a:lnTo>
                  <a:lnTo>
                    <a:pt x="62674" y="149162"/>
                  </a:lnTo>
                  <a:lnTo>
                    <a:pt x="42148" y="190500"/>
                  </a:lnTo>
                  <a:lnTo>
                    <a:pt x="0" y="190500"/>
                  </a:lnTo>
                  <a:close/>
                  <a:moveTo>
                    <a:pt x="164735" y="117062"/>
                  </a:moveTo>
                  <a:lnTo>
                    <a:pt x="124349" y="35147"/>
                  </a:lnTo>
                  <a:lnTo>
                    <a:pt x="119586" y="35147"/>
                  </a:lnTo>
                  <a:lnTo>
                    <a:pt x="78772" y="117300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6A42E42B-9FF6-CD4E-9649-480F23213F7C}"/>
                </a:ext>
              </a:extLst>
            </p:cNvPr>
            <p:cNvSpPr/>
            <p:nvPr/>
          </p:nvSpPr>
          <p:spPr>
            <a:xfrm>
              <a:off x="2660618" y="3577134"/>
              <a:ext cx="244744" cy="190500"/>
            </a:xfrm>
            <a:custGeom>
              <a:avLst/>
              <a:gdLst>
                <a:gd name="connsiteX0" fmla="*/ 98679 w 244744"/>
                <a:gd name="connsiteY0" fmla="*/ 0 h 190500"/>
                <a:gd name="connsiteX1" fmla="*/ 146304 w 244744"/>
                <a:gd name="connsiteY1" fmla="*/ 0 h 190500"/>
                <a:gd name="connsiteX2" fmla="*/ 244745 w 244744"/>
                <a:gd name="connsiteY2" fmla="*/ 190500 h 190500"/>
                <a:gd name="connsiteX3" fmla="*/ 200739 w 244744"/>
                <a:gd name="connsiteY3" fmla="*/ 190500 h 190500"/>
                <a:gd name="connsiteX4" fmla="*/ 180451 w 244744"/>
                <a:gd name="connsiteY4" fmla="*/ 149162 h 190500"/>
                <a:gd name="connsiteX5" fmla="*/ 62675 w 244744"/>
                <a:gd name="connsiteY5" fmla="*/ 149162 h 190500"/>
                <a:gd name="connsiteX6" fmla="*/ 42101 w 244744"/>
                <a:gd name="connsiteY6" fmla="*/ 190500 h 190500"/>
                <a:gd name="connsiteX7" fmla="*/ 0 w 244744"/>
                <a:gd name="connsiteY7" fmla="*/ 190500 h 190500"/>
                <a:gd name="connsiteX8" fmla="*/ 164545 w 244744"/>
                <a:gd name="connsiteY8" fmla="*/ 117062 h 190500"/>
                <a:gd name="connsiteX9" fmla="*/ 124254 w 244744"/>
                <a:gd name="connsiteY9" fmla="*/ 35147 h 190500"/>
                <a:gd name="connsiteX10" fmla="*/ 119491 w 244744"/>
                <a:gd name="connsiteY10" fmla="*/ 35147 h 190500"/>
                <a:gd name="connsiteX11" fmla="*/ 78724 w 244744"/>
                <a:gd name="connsiteY11" fmla="*/ 1173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744" h="190500">
                  <a:moveTo>
                    <a:pt x="98679" y="0"/>
                  </a:moveTo>
                  <a:lnTo>
                    <a:pt x="146304" y="0"/>
                  </a:lnTo>
                  <a:lnTo>
                    <a:pt x="244745" y="190500"/>
                  </a:lnTo>
                  <a:lnTo>
                    <a:pt x="200739" y="190500"/>
                  </a:lnTo>
                  <a:lnTo>
                    <a:pt x="180451" y="149162"/>
                  </a:lnTo>
                  <a:lnTo>
                    <a:pt x="62675" y="149162"/>
                  </a:lnTo>
                  <a:lnTo>
                    <a:pt x="42101" y="190500"/>
                  </a:lnTo>
                  <a:lnTo>
                    <a:pt x="0" y="190500"/>
                  </a:lnTo>
                  <a:close/>
                  <a:moveTo>
                    <a:pt x="164545" y="117062"/>
                  </a:moveTo>
                  <a:lnTo>
                    <a:pt x="124254" y="35147"/>
                  </a:lnTo>
                  <a:lnTo>
                    <a:pt x="119491" y="35147"/>
                  </a:lnTo>
                  <a:lnTo>
                    <a:pt x="78724" y="117300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6C41CDE-D2F8-E441-B43C-EB433A3F9252}"/>
                </a:ext>
              </a:extLst>
            </p:cNvPr>
            <p:cNvSpPr/>
            <p:nvPr/>
          </p:nvSpPr>
          <p:spPr>
            <a:xfrm>
              <a:off x="2919650" y="3490336"/>
              <a:ext cx="273243" cy="282182"/>
            </a:xfrm>
            <a:custGeom>
              <a:avLst/>
              <a:gdLst>
                <a:gd name="connsiteX0" fmla="*/ 259842 w 273243"/>
                <a:gd name="connsiteY0" fmla="*/ 240627 h 282182"/>
                <a:gd name="connsiteX1" fmla="*/ 222885 w 273243"/>
                <a:gd name="connsiteY1" fmla="*/ 271297 h 282182"/>
                <a:gd name="connsiteX2" fmla="*/ 168402 w 273243"/>
                <a:gd name="connsiteY2" fmla="*/ 282156 h 282182"/>
                <a:gd name="connsiteX3" fmla="*/ 107823 w 273243"/>
                <a:gd name="connsiteY3" fmla="*/ 282156 h 282182"/>
                <a:gd name="connsiteX4" fmla="*/ 46291 w 273243"/>
                <a:gd name="connsiteY4" fmla="*/ 270345 h 282182"/>
                <a:gd name="connsiteX5" fmla="*/ 0 w 273243"/>
                <a:gd name="connsiteY5" fmla="*/ 234912 h 282182"/>
                <a:gd name="connsiteX6" fmla="*/ 36195 w 273243"/>
                <a:gd name="connsiteY6" fmla="*/ 201574 h 282182"/>
                <a:gd name="connsiteX7" fmla="*/ 65151 w 273243"/>
                <a:gd name="connsiteY7" fmla="*/ 229387 h 282182"/>
                <a:gd name="connsiteX8" fmla="*/ 107061 w 273243"/>
                <a:gd name="connsiteY8" fmla="*/ 239674 h 282182"/>
                <a:gd name="connsiteX9" fmla="*/ 168021 w 273243"/>
                <a:gd name="connsiteY9" fmla="*/ 239674 h 282182"/>
                <a:gd name="connsiteX10" fmla="*/ 207264 w 273243"/>
                <a:gd name="connsiteY10" fmla="*/ 228244 h 282182"/>
                <a:gd name="connsiteX11" fmla="*/ 222504 w 273243"/>
                <a:gd name="connsiteY11" fmla="*/ 197383 h 282182"/>
                <a:gd name="connsiteX12" fmla="*/ 216598 w 273243"/>
                <a:gd name="connsiteY12" fmla="*/ 176047 h 282182"/>
                <a:gd name="connsiteX13" fmla="*/ 201739 w 273243"/>
                <a:gd name="connsiteY13" fmla="*/ 164808 h 282182"/>
                <a:gd name="connsiteX14" fmla="*/ 184023 w 273243"/>
                <a:gd name="connsiteY14" fmla="*/ 160426 h 282182"/>
                <a:gd name="connsiteX15" fmla="*/ 165925 w 273243"/>
                <a:gd name="connsiteY15" fmla="*/ 159093 h 282182"/>
                <a:gd name="connsiteX16" fmla="*/ 140970 w 273243"/>
                <a:gd name="connsiteY16" fmla="*/ 157950 h 282182"/>
                <a:gd name="connsiteX17" fmla="*/ 115062 w 273243"/>
                <a:gd name="connsiteY17" fmla="*/ 156807 h 282182"/>
                <a:gd name="connsiteX18" fmla="*/ 93726 w 273243"/>
                <a:gd name="connsiteY18" fmla="*/ 155854 h 282182"/>
                <a:gd name="connsiteX19" fmla="*/ 71628 w 273243"/>
                <a:gd name="connsiteY19" fmla="*/ 151473 h 282182"/>
                <a:gd name="connsiteX20" fmla="*/ 45339 w 273243"/>
                <a:gd name="connsiteY20" fmla="*/ 139471 h 282182"/>
                <a:gd name="connsiteX21" fmla="*/ 23574 w 273243"/>
                <a:gd name="connsiteY21" fmla="*/ 117183 h 282182"/>
                <a:gd name="connsiteX22" fmla="*/ 14811 w 273243"/>
                <a:gd name="connsiteY22" fmla="*/ 81369 h 282182"/>
                <a:gd name="connsiteX23" fmla="*/ 27193 w 273243"/>
                <a:gd name="connsiteY23" fmla="*/ 38887 h 282182"/>
                <a:gd name="connsiteX24" fmla="*/ 61292 w 273243"/>
                <a:gd name="connsiteY24" fmla="*/ 10312 h 282182"/>
                <a:gd name="connsiteX25" fmla="*/ 111584 w 273243"/>
                <a:gd name="connsiteY25" fmla="*/ 25 h 282182"/>
                <a:gd name="connsiteX26" fmla="*/ 171783 w 273243"/>
                <a:gd name="connsiteY26" fmla="*/ 25 h 282182"/>
                <a:gd name="connsiteX27" fmla="*/ 226457 w 273243"/>
                <a:gd name="connsiteY27" fmla="*/ 11265 h 282182"/>
                <a:gd name="connsiteX28" fmla="*/ 267414 w 273243"/>
                <a:gd name="connsiteY28" fmla="*/ 42697 h 282182"/>
                <a:gd name="connsiteX29" fmla="*/ 233505 w 273243"/>
                <a:gd name="connsiteY29" fmla="*/ 73177 h 282182"/>
                <a:gd name="connsiteX30" fmla="*/ 208740 w 273243"/>
                <a:gd name="connsiteY30" fmla="*/ 49365 h 282182"/>
                <a:gd name="connsiteX31" fmla="*/ 172545 w 273243"/>
                <a:gd name="connsiteY31" fmla="*/ 40983 h 282182"/>
                <a:gd name="connsiteX32" fmla="*/ 112395 w 273243"/>
                <a:gd name="connsiteY32" fmla="*/ 40983 h 282182"/>
                <a:gd name="connsiteX33" fmla="*/ 77724 w 273243"/>
                <a:gd name="connsiteY33" fmla="*/ 51460 h 282182"/>
                <a:gd name="connsiteX34" fmla="*/ 64389 w 273243"/>
                <a:gd name="connsiteY34" fmla="*/ 78702 h 282182"/>
                <a:gd name="connsiteX35" fmla="*/ 70294 w 273243"/>
                <a:gd name="connsiteY35" fmla="*/ 97371 h 282182"/>
                <a:gd name="connsiteX36" fmla="*/ 84963 w 273243"/>
                <a:gd name="connsiteY36" fmla="*/ 107277 h 282182"/>
                <a:gd name="connsiteX37" fmla="*/ 102108 w 273243"/>
                <a:gd name="connsiteY37" fmla="*/ 111087 h 282182"/>
                <a:gd name="connsiteX38" fmla="*/ 120015 w 273243"/>
                <a:gd name="connsiteY38" fmla="*/ 112039 h 282182"/>
                <a:gd name="connsiteX39" fmla="*/ 145161 w 273243"/>
                <a:gd name="connsiteY39" fmla="*/ 113182 h 282182"/>
                <a:gd name="connsiteX40" fmla="*/ 171450 w 273243"/>
                <a:gd name="connsiteY40" fmla="*/ 114325 h 282182"/>
                <a:gd name="connsiteX41" fmla="*/ 192786 w 273243"/>
                <a:gd name="connsiteY41" fmla="*/ 115659 h 282182"/>
                <a:gd name="connsiteX42" fmla="*/ 214884 w 273243"/>
                <a:gd name="connsiteY42" fmla="*/ 120040 h 282182"/>
                <a:gd name="connsiteX43" fmla="*/ 241554 w 273243"/>
                <a:gd name="connsiteY43" fmla="*/ 132804 h 282182"/>
                <a:gd name="connsiteX44" fmla="*/ 273177 w 273243"/>
                <a:gd name="connsiteY44" fmla="*/ 194716 h 282182"/>
                <a:gd name="connsiteX45" fmla="*/ 259842 w 273243"/>
                <a:gd name="connsiteY45" fmla="*/ 240627 h 2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3243" h="282182">
                  <a:moveTo>
                    <a:pt x="259842" y="240627"/>
                  </a:moveTo>
                  <a:cubicBezTo>
                    <a:pt x="250638" y="254110"/>
                    <a:pt x="237833" y="264737"/>
                    <a:pt x="222885" y="271297"/>
                  </a:cubicBezTo>
                  <a:cubicBezTo>
                    <a:pt x="205727" y="278829"/>
                    <a:pt x="187136" y="282534"/>
                    <a:pt x="168402" y="282156"/>
                  </a:cubicBezTo>
                  <a:lnTo>
                    <a:pt x="107823" y="282156"/>
                  </a:lnTo>
                  <a:cubicBezTo>
                    <a:pt x="86719" y="282487"/>
                    <a:pt x="65773" y="278467"/>
                    <a:pt x="46291" y="270345"/>
                  </a:cubicBezTo>
                  <a:cubicBezTo>
                    <a:pt x="28184" y="262516"/>
                    <a:pt x="12285" y="250346"/>
                    <a:pt x="0" y="234912"/>
                  </a:cubicBezTo>
                  <a:lnTo>
                    <a:pt x="36195" y="201574"/>
                  </a:lnTo>
                  <a:cubicBezTo>
                    <a:pt x="43271" y="213200"/>
                    <a:pt x="53249" y="222785"/>
                    <a:pt x="65151" y="229387"/>
                  </a:cubicBezTo>
                  <a:cubicBezTo>
                    <a:pt x="77989" y="236403"/>
                    <a:pt x="92434" y="239949"/>
                    <a:pt x="107061" y="239674"/>
                  </a:cubicBezTo>
                  <a:lnTo>
                    <a:pt x="168021" y="239674"/>
                  </a:lnTo>
                  <a:cubicBezTo>
                    <a:pt x="182003" y="240284"/>
                    <a:pt x="195796" y="236267"/>
                    <a:pt x="207264" y="228244"/>
                  </a:cubicBezTo>
                  <a:cubicBezTo>
                    <a:pt x="217182" y="221151"/>
                    <a:pt x="222901" y="209570"/>
                    <a:pt x="222504" y="197383"/>
                  </a:cubicBezTo>
                  <a:cubicBezTo>
                    <a:pt x="222967" y="189812"/>
                    <a:pt x="220888" y="182303"/>
                    <a:pt x="216598" y="176047"/>
                  </a:cubicBezTo>
                  <a:cubicBezTo>
                    <a:pt x="212760" y="171019"/>
                    <a:pt x="207623" y="167133"/>
                    <a:pt x="201739" y="164808"/>
                  </a:cubicBezTo>
                  <a:cubicBezTo>
                    <a:pt x="196087" y="162469"/>
                    <a:pt x="190115" y="160992"/>
                    <a:pt x="184023" y="160426"/>
                  </a:cubicBezTo>
                  <a:cubicBezTo>
                    <a:pt x="179736" y="159902"/>
                    <a:pt x="173688" y="159474"/>
                    <a:pt x="165925" y="159093"/>
                  </a:cubicBezTo>
                  <a:lnTo>
                    <a:pt x="140970" y="157950"/>
                  </a:lnTo>
                  <a:lnTo>
                    <a:pt x="115062" y="156807"/>
                  </a:lnTo>
                  <a:lnTo>
                    <a:pt x="93726" y="155854"/>
                  </a:lnTo>
                  <a:cubicBezTo>
                    <a:pt x="86248" y="155026"/>
                    <a:pt x="78855" y="153560"/>
                    <a:pt x="71628" y="151473"/>
                  </a:cubicBezTo>
                  <a:cubicBezTo>
                    <a:pt x="62305" y="148833"/>
                    <a:pt x="53440" y="144786"/>
                    <a:pt x="45339" y="139471"/>
                  </a:cubicBezTo>
                  <a:cubicBezTo>
                    <a:pt x="36525" y="133742"/>
                    <a:pt x="29092" y="126130"/>
                    <a:pt x="23574" y="117183"/>
                  </a:cubicBezTo>
                  <a:cubicBezTo>
                    <a:pt x="17364" y="106298"/>
                    <a:pt x="14328" y="93891"/>
                    <a:pt x="14811" y="81369"/>
                  </a:cubicBezTo>
                  <a:cubicBezTo>
                    <a:pt x="14552" y="66282"/>
                    <a:pt x="18869" y="51472"/>
                    <a:pt x="27193" y="38887"/>
                  </a:cubicBezTo>
                  <a:cubicBezTo>
                    <a:pt x="35733" y="26424"/>
                    <a:pt x="47527" y="16541"/>
                    <a:pt x="61292" y="10312"/>
                  </a:cubicBezTo>
                  <a:cubicBezTo>
                    <a:pt x="77080" y="3179"/>
                    <a:pt x="94263" y="-336"/>
                    <a:pt x="111584" y="25"/>
                  </a:cubicBezTo>
                  <a:lnTo>
                    <a:pt x="171783" y="25"/>
                  </a:lnTo>
                  <a:cubicBezTo>
                    <a:pt x="190611" y="-277"/>
                    <a:pt x="209275" y="3560"/>
                    <a:pt x="226457" y="11265"/>
                  </a:cubicBezTo>
                  <a:cubicBezTo>
                    <a:pt x="242309" y="18512"/>
                    <a:pt x="256313" y="29259"/>
                    <a:pt x="267414" y="42697"/>
                  </a:cubicBezTo>
                  <a:lnTo>
                    <a:pt x="233505" y="73177"/>
                  </a:lnTo>
                  <a:cubicBezTo>
                    <a:pt x="227609" y="63104"/>
                    <a:pt x="219037" y="54861"/>
                    <a:pt x="208740" y="49365"/>
                  </a:cubicBezTo>
                  <a:cubicBezTo>
                    <a:pt x="197562" y="43599"/>
                    <a:pt x="185120" y="40718"/>
                    <a:pt x="172545" y="40983"/>
                  </a:cubicBezTo>
                  <a:lnTo>
                    <a:pt x="112395" y="40983"/>
                  </a:lnTo>
                  <a:cubicBezTo>
                    <a:pt x="99981" y="40419"/>
                    <a:pt x="87748" y="44116"/>
                    <a:pt x="77724" y="51460"/>
                  </a:cubicBezTo>
                  <a:cubicBezTo>
                    <a:pt x="69166" y="57876"/>
                    <a:pt x="64207" y="68008"/>
                    <a:pt x="64389" y="78702"/>
                  </a:cubicBezTo>
                  <a:cubicBezTo>
                    <a:pt x="64034" y="85434"/>
                    <a:pt x="66132" y="92067"/>
                    <a:pt x="70294" y="97371"/>
                  </a:cubicBezTo>
                  <a:cubicBezTo>
                    <a:pt x="74222" y="101911"/>
                    <a:pt x="79284" y="105329"/>
                    <a:pt x="84963" y="107277"/>
                  </a:cubicBezTo>
                  <a:cubicBezTo>
                    <a:pt x="90502" y="109238"/>
                    <a:pt x="96259" y="110518"/>
                    <a:pt x="102108" y="111087"/>
                  </a:cubicBezTo>
                  <a:lnTo>
                    <a:pt x="120015" y="112039"/>
                  </a:lnTo>
                  <a:lnTo>
                    <a:pt x="145161" y="113182"/>
                  </a:lnTo>
                  <a:lnTo>
                    <a:pt x="171450" y="114325"/>
                  </a:lnTo>
                  <a:cubicBezTo>
                    <a:pt x="179832" y="114706"/>
                    <a:pt x="186976" y="115135"/>
                    <a:pt x="192786" y="115659"/>
                  </a:cubicBezTo>
                  <a:cubicBezTo>
                    <a:pt x="200302" y="116220"/>
                    <a:pt x="207722" y="117691"/>
                    <a:pt x="214884" y="120040"/>
                  </a:cubicBezTo>
                  <a:cubicBezTo>
                    <a:pt x="224352" y="122963"/>
                    <a:pt x="233338" y="127264"/>
                    <a:pt x="241554" y="132804"/>
                  </a:cubicBezTo>
                  <a:cubicBezTo>
                    <a:pt x="262247" y="146446"/>
                    <a:pt x="274254" y="169954"/>
                    <a:pt x="273177" y="194716"/>
                  </a:cubicBezTo>
                  <a:cubicBezTo>
                    <a:pt x="273530" y="211023"/>
                    <a:pt x="268876" y="227046"/>
                    <a:pt x="259842" y="240627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02E828DE-9A47-374D-A0BB-AB72CC78E6DE}"/>
                </a:ext>
              </a:extLst>
            </p:cNvPr>
            <p:cNvSpPr/>
            <p:nvPr/>
          </p:nvSpPr>
          <p:spPr>
            <a:xfrm>
              <a:off x="3376088" y="3495470"/>
              <a:ext cx="256414" cy="272068"/>
            </a:xfrm>
            <a:custGeom>
              <a:avLst/>
              <a:gdLst>
                <a:gd name="connsiteX0" fmla="*/ 0 w 256414"/>
                <a:gd name="connsiteY0" fmla="*/ 35 h 272068"/>
                <a:gd name="connsiteX1" fmla="*/ 155067 w 256414"/>
                <a:gd name="connsiteY1" fmla="*/ 35 h 272068"/>
                <a:gd name="connsiteX2" fmla="*/ 208788 w 256414"/>
                <a:gd name="connsiteY2" fmla="*/ 10893 h 272068"/>
                <a:gd name="connsiteX3" fmla="*/ 244031 w 256414"/>
                <a:gd name="connsiteY3" fmla="*/ 40992 h 272068"/>
                <a:gd name="connsiteX4" fmla="*/ 244031 w 256414"/>
                <a:gd name="connsiteY4" fmla="*/ 129384 h 272068"/>
                <a:gd name="connsiteX5" fmla="*/ 208788 w 256414"/>
                <a:gd name="connsiteY5" fmla="*/ 159483 h 272068"/>
                <a:gd name="connsiteX6" fmla="*/ 155067 w 256414"/>
                <a:gd name="connsiteY6" fmla="*/ 170342 h 272068"/>
                <a:gd name="connsiteX7" fmla="*/ 50673 w 256414"/>
                <a:gd name="connsiteY7" fmla="*/ 170342 h 272068"/>
                <a:gd name="connsiteX8" fmla="*/ 50673 w 256414"/>
                <a:gd name="connsiteY8" fmla="*/ 272069 h 272068"/>
                <a:gd name="connsiteX9" fmla="*/ 0 w 256414"/>
                <a:gd name="connsiteY9" fmla="*/ 272069 h 272068"/>
                <a:gd name="connsiteX10" fmla="*/ 150876 w 256414"/>
                <a:gd name="connsiteY10" fmla="*/ 40040 h 272068"/>
                <a:gd name="connsiteX11" fmla="*/ 50863 w 256414"/>
                <a:gd name="connsiteY11" fmla="*/ 40040 h 272068"/>
                <a:gd name="connsiteX12" fmla="*/ 50863 w 256414"/>
                <a:gd name="connsiteY12" fmla="*/ 129956 h 272068"/>
                <a:gd name="connsiteX13" fmla="*/ 150876 w 256414"/>
                <a:gd name="connsiteY13" fmla="*/ 129956 h 272068"/>
                <a:gd name="connsiteX14" fmla="*/ 188976 w 256414"/>
                <a:gd name="connsiteY14" fmla="*/ 117573 h 272068"/>
                <a:gd name="connsiteX15" fmla="*/ 190360 w 256414"/>
                <a:gd name="connsiteY15" fmla="*/ 53806 h 272068"/>
                <a:gd name="connsiteX16" fmla="*/ 188976 w 256414"/>
                <a:gd name="connsiteY16" fmla="*/ 52422 h 272068"/>
                <a:gd name="connsiteX17" fmla="*/ 150876 w 256414"/>
                <a:gd name="connsiteY17" fmla="*/ 40040 h 2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6414" h="272068">
                  <a:moveTo>
                    <a:pt x="0" y="35"/>
                  </a:moveTo>
                  <a:lnTo>
                    <a:pt x="155067" y="35"/>
                  </a:lnTo>
                  <a:cubicBezTo>
                    <a:pt x="173560" y="-404"/>
                    <a:pt x="191917" y="3307"/>
                    <a:pt x="208788" y="10893"/>
                  </a:cubicBezTo>
                  <a:cubicBezTo>
                    <a:pt x="223152" y="17381"/>
                    <a:pt x="235375" y="27820"/>
                    <a:pt x="244031" y="40992"/>
                  </a:cubicBezTo>
                  <a:cubicBezTo>
                    <a:pt x="260542" y="68143"/>
                    <a:pt x="260542" y="102234"/>
                    <a:pt x="244031" y="129384"/>
                  </a:cubicBezTo>
                  <a:cubicBezTo>
                    <a:pt x="235375" y="142556"/>
                    <a:pt x="223152" y="152995"/>
                    <a:pt x="208788" y="159483"/>
                  </a:cubicBezTo>
                  <a:cubicBezTo>
                    <a:pt x="191917" y="167070"/>
                    <a:pt x="173560" y="170781"/>
                    <a:pt x="155067" y="170342"/>
                  </a:cubicBezTo>
                  <a:lnTo>
                    <a:pt x="50673" y="170342"/>
                  </a:lnTo>
                  <a:lnTo>
                    <a:pt x="50673" y="272069"/>
                  </a:lnTo>
                  <a:lnTo>
                    <a:pt x="0" y="272069"/>
                  </a:lnTo>
                  <a:close/>
                  <a:moveTo>
                    <a:pt x="150876" y="40040"/>
                  </a:moveTo>
                  <a:lnTo>
                    <a:pt x="50863" y="40040"/>
                  </a:lnTo>
                  <a:lnTo>
                    <a:pt x="50863" y="129956"/>
                  </a:lnTo>
                  <a:lnTo>
                    <a:pt x="150876" y="129956"/>
                  </a:lnTo>
                  <a:cubicBezTo>
                    <a:pt x="164682" y="130769"/>
                    <a:pt x="178286" y="126347"/>
                    <a:pt x="188976" y="117573"/>
                  </a:cubicBezTo>
                  <a:cubicBezTo>
                    <a:pt x="206967" y="100347"/>
                    <a:pt x="207586" y="71797"/>
                    <a:pt x="190360" y="53806"/>
                  </a:cubicBezTo>
                  <a:cubicBezTo>
                    <a:pt x="189908" y="53335"/>
                    <a:pt x="189447" y="52874"/>
                    <a:pt x="188976" y="52422"/>
                  </a:cubicBezTo>
                  <a:cubicBezTo>
                    <a:pt x="178286" y="43648"/>
                    <a:pt x="164682" y="39227"/>
                    <a:pt x="150876" y="40040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598AE754-36FF-B14B-8EEE-A1556FF99243}"/>
                </a:ext>
              </a:extLst>
            </p:cNvPr>
            <p:cNvSpPr/>
            <p:nvPr/>
          </p:nvSpPr>
          <p:spPr>
            <a:xfrm>
              <a:off x="3675649" y="3495505"/>
              <a:ext cx="208788" cy="272033"/>
            </a:xfrm>
            <a:custGeom>
              <a:avLst/>
              <a:gdLst>
                <a:gd name="connsiteX0" fmla="*/ 0 w 208788"/>
                <a:gd name="connsiteY0" fmla="*/ 0 h 272033"/>
                <a:gd name="connsiteX1" fmla="*/ 50673 w 208788"/>
                <a:gd name="connsiteY1" fmla="*/ 0 h 272033"/>
                <a:gd name="connsiteX2" fmla="*/ 50673 w 208788"/>
                <a:gd name="connsiteY2" fmla="*/ 229743 h 272033"/>
                <a:gd name="connsiteX3" fmla="*/ 208788 w 208788"/>
                <a:gd name="connsiteY3" fmla="*/ 229743 h 272033"/>
                <a:gd name="connsiteX4" fmla="*/ 208788 w 208788"/>
                <a:gd name="connsiteY4" fmla="*/ 272034 h 272033"/>
                <a:gd name="connsiteX5" fmla="*/ 0 w 208788"/>
                <a:gd name="connsiteY5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788" h="272033">
                  <a:moveTo>
                    <a:pt x="0" y="0"/>
                  </a:moveTo>
                  <a:lnTo>
                    <a:pt x="50673" y="0"/>
                  </a:lnTo>
                  <a:lnTo>
                    <a:pt x="50673" y="229743"/>
                  </a:lnTo>
                  <a:lnTo>
                    <a:pt x="208788" y="229743"/>
                  </a:lnTo>
                  <a:lnTo>
                    <a:pt x="208788" y="272034"/>
                  </a:lnTo>
                  <a:lnTo>
                    <a:pt x="0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6247A87F-DEA4-FF46-A414-59FDA6BD7719}"/>
                </a:ext>
              </a:extLst>
            </p:cNvPr>
            <p:cNvSpPr/>
            <p:nvPr/>
          </p:nvSpPr>
          <p:spPr>
            <a:xfrm>
              <a:off x="3915203" y="3495505"/>
              <a:ext cx="343852" cy="272033"/>
            </a:xfrm>
            <a:custGeom>
              <a:avLst/>
              <a:gdLst>
                <a:gd name="connsiteX0" fmla="*/ 141922 w 343852"/>
                <a:gd name="connsiteY0" fmla="*/ 0 h 272033"/>
                <a:gd name="connsiteX1" fmla="*/ 202121 w 343852"/>
                <a:gd name="connsiteY1" fmla="*/ 0 h 272033"/>
                <a:gd name="connsiteX2" fmla="*/ 343852 w 343852"/>
                <a:gd name="connsiteY2" fmla="*/ 272034 h 272033"/>
                <a:gd name="connsiteX3" fmla="*/ 289750 w 343852"/>
                <a:gd name="connsiteY3" fmla="*/ 272034 h 272033"/>
                <a:gd name="connsiteX4" fmla="*/ 257365 w 343852"/>
                <a:gd name="connsiteY4" fmla="*/ 207645 h 272033"/>
                <a:gd name="connsiteX5" fmla="*/ 84772 w 343852"/>
                <a:gd name="connsiteY5" fmla="*/ 207645 h 272033"/>
                <a:gd name="connsiteX6" fmla="*/ 52388 w 343852"/>
                <a:gd name="connsiteY6" fmla="*/ 272034 h 272033"/>
                <a:gd name="connsiteX7" fmla="*/ 0 w 343852"/>
                <a:gd name="connsiteY7" fmla="*/ 272034 h 272033"/>
                <a:gd name="connsiteX8" fmla="*/ 237696 w 343852"/>
                <a:gd name="connsiteY8" fmla="*/ 167640 h 272033"/>
                <a:gd name="connsiteX9" fmla="*/ 174831 w 343852"/>
                <a:gd name="connsiteY9" fmla="*/ 42672 h 272033"/>
                <a:gd name="connsiteX10" fmla="*/ 168354 w 343852"/>
                <a:gd name="connsiteY10" fmla="*/ 42672 h 272033"/>
                <a:gd name="connsiteX11" fmla="*/ 105108 w 343852"/>
                <a:gd name="connsiteY11" fmla="*/ 167640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3852" h="272033">
                  <a:moveTo>
                    <a:pt x="141922" y="0"/>
                  </a:moveTo>
                  <a:lnTo>
                    <a:pt x="202121" y="0"/>
                  </a:lnTo>
                  <a:lnTo>
                    <a:pt x="343852" y="272034"/>
                  </a:lnTo>
                  <a:lnTo>
                    <a:pt x="289750" y="272034"/>
                  </a:lnTo>
                  <a:lnTo>
                    <a:pt x="257365" y="207645"/>
                  </a:lnTo>
                  <a:lnTo>
                    <a:pt x="84772" y="207645"/>
                  </a:lnTo>
                  <a:lnTo>
                    <a:pt x="52388" y="272034"/>
                  </a:lnTo>
                  <a:lnTo>
                    <a:pt x="0" y="272034"/>
                  </a:lnTo>
                  <a:close/>
                  <a:moveTo>
                    <a:pt x="237696" y="167640"/>
                  </a:moveTo>
                  <a:lnTo>
                    <a:pt x="174831" y="42672"/>
                  </a:lnTo>
                  <a:lnTo>
                    <a:pt x="168354" y="42672"/>
                  </a:lnTo>
                  <a:lnTo>
                    <a:pt x="105108" y="167640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A71ECCE2-F3D8-4C4E-BBBF-36E64F4C878C}"/>
                </a:ext>
              </a:extLst>
            </p:cNvPr>
            <p:cNvSpPr/>
            <p:nvPr/>
          </p:nvSpPr>
          <p:spPr>
            <a:xfrm>
              <a:off x="4225623" y="3495505"/>
              <a:ext cx="287321" cy="272033"/>
            </a:xfrm>
            <a:custGeom>
              <a:avLst/>
              <a:gdLst>
                <a:gd name="connsiteX0" fmla="*/ 168830 w 287321"/>
                <a:gd name="connsiteY0" fmla="*/ 272034 h 272033"/>
                <a:gd name="connsiteX1" fmla="*/ 118491 w 287321"/>
                <a:gd name="connsiteY1" fmla="*/ 272034 h 272033"/>
                <a:gd name="connsiteX2" fmla="*/ 118491 w 287321"/>
                <a:gd name="connsiteY2" fmla="*/ 41529 h 272033"/>
                <a:gd name="connsiteX3" fmla="*/ 0 w 287321"/>
                <a:gd name="connsiteY3" fmla="*/ 41529 h 272033"/>
                <a:gd name="connsiteX4" fmla="*/ 0 w 287321"/>
                <a:gd name="connsiteY4" fmla="*/ 0 h 272033"/>
                <a:gd name="connsiteX5" fmla="*/ 287321 w 287321"/>
                <a:gd name="connsiteY5" fmla="*/ 0 h 272033"/>
                <a:gd name="connsiteX6" fmla="*/ 287321 w 287321"/>
                <a:gd name="connsiteY6" fmla="*/ 41529 h 272033"/>
                <a:gd name="connsiteX7" fmla="*/ 168830 w 287321"/>
                <a:gd name="connsiteY7" fmla="*/ 41529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321" h="272033">
                  <a:moveTo>
                    <a:pt x="168830" y="272034"/>
                  </a:moveTo>
                  <a:lnTo>
                    <a:pt x="118491" y="272034"/>
                  </a:lnTo>
                  <a:lnTo>
                    <a:pt x="118491" y="41529"/>
                  </a:lnTo>
                  <a:lnTo>
                    <a:pt x="0" y="41529"/>
                  </a:lnTo>
                  <a:lnTo>
                    <a:pt x="0" y="0"/>
                  </a:lnTo>
                  <a:lnTo>
                    <a:pt x="287321" y="0"/>
                  </a:lnTo>
                  <a:lnTo>
                    <a:pt x="287321" y="41529"/>
                  </a:lnTo>
                  <a:lnTo>
                    <a:pt x="168830" y="4152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082C2A13-D082-F644-A916-889F05CAF54C}"/>
                </a:ext>
              </a:extLst>
            </p:cNvPr>
            <p:cNvSpPr/>
            <p:nvPr/>
          </p:nvSpPr>
          <p:spPr>
            <a:xfrm>
              <a:off x="4553854" y="3495505"/>
              <a:ext cx="217169" cy="272033"/>
            </a:xfrm>
            <a:custGeom>
              <a:avLst/>
              <a:gdLst>
                <a:gd name="connsiteX0" fmla="*/ 0 w 217169"/>
                <a:gd name="connsiteY0" fmla="*/ 0 h 272033"/>
                <a:gd name="connsiteX1" fmla="*/ 217170 w 217169"/>
                <a:gd name="connsiteY1" fmla="*/ 0 h 272033"/>
                <a:gd name="connsiteX2" fmla="*/ 217170 w 217169"/>
                <a:gd name="connsiteY2" fmla="*/ 40576 h 272033"/>
                <a:gd name="connsiteX3" fmla="*/ 50482 w 217169"/>
                <a:gd name="connsiteY3" fmla="*/ 40576 h 272033"/>
                <a:gd name="connsiteX4" fmla="*/ 50482 w 217169"/>
                <a:gd name="connsiteY4" fmla="*/ 107251 h 272033"/>
                <a:gd name="connsiteX5" fmla="*/ 209740 w 217169"/>
                <a:gd name="connsiteY5" fmla="*/ 107251 h 272033"/>
                <a:gd name="connsiteX6" fmla="*/ 209740 w 217169"/>
                <a:gd name="connsiteY6" fmla="*/ 148018 h 272033"/>
                <a:gd name="connsiteX7" fmla="*/ 50673 w 217169"/>
                <a:gd name="connsiteY7" fmla="*/ 148018 h 272033"/>
                <a:gd name="connsiteX8" fmla="*/ 50673 w 217169"/>
                <a:gd name="connsiteY8" fmla="*/ 272034 h 272033"/>
                <a:gd name="connsiteX9" fmla="*/ 0 w 217169"/>
                <a:gd name="connsiteY9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169" h="272033">
                  <a:moveTo>
                    <a:pt x="0" y="0"/>
                  </a:moveTo>
                  <a:lnTo>
                    <a:pt x="217170" y="0"/>
                  </a:lnTo>
                  <a:lnTo>
                    <a:pt x="217170" y="40576"/>
                  </a:lnTo>
                  <a:lnTo>
                    <a:pt x="50482" y="40576"/>
                  </a:lnTo>
                  <a:lnTo>
                    <a:pt x="50482" y="107251"/>
                  </a:lnTo>
                  <a:lnTo>
                    <a:pt x="209740" y="107251"/>
                  </a:lnTo>
                  <a:lnTo>
                    <a:pt x="209740" y="148018"/>
                  </a:lnTo>
                  <a:lnTo>
                    <a:pt x="50673" y="148018"/>
                  </a:lnTo>
                  <a:lnTo>
                    <a:pt x="50673" y="272034"/>
                  </a:lnTo>
                  <a:lnTo>
                    <a:pt x="0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0D865605-7FBF-9F44-8979-237D96F04092}"/>
                </a:ext>
              </a:extLst>
            </p:cNvPr>
            <p:cNvSpPr/>
            <p:nvPr/>
          </p:nvSpPr>
          <p:spPr>
            <a:xfrm>
              <a:off x="4804975" y="3490164"/>
              <a:ext cx="350316" cy="282335"/>
            </a:xfrm>
            <a:custGeom>
              <a:avLst/>
              <a:gdLst>
                <a:gd name="connsiteX0" fmla="*/ 11246 w 350316"/>
                <a:gd name="connsiteY0" fmla="*/ 85542 h 282335"/>
                <a:gd name="connsiteX1" fmla="*/ 42678 w 350316"/>
                <a:gd name="connsiteY1" fmla="*/ 40584 h 282335"/>
                <a:gd name="connsiteX2" fmla="*/ 90303 w 350316"/>
                <a:gd name="connsiteY2" fmla="*/ 10675 h 282335"/>
                <a:gd name="connsiteX3" fmla="*/ 149549 w 350316"/>
                <a:gd name="connsiteY3" fmla="*/ 7 h 282335"/>
                <a:gd name="connsiteX4" fmla="*/ 200222 w 350316"/>
                <a:gd name="connsiteY4" fmla="*/ 7 h 282335"/>
                <a:gd name="connsiteX5" fmla="*/ 259658 w 350316"/>
                <a:gd name="connsiteY5" fmla="*/ 10675 h 282335"/>
                <a:gd name="connsiteX6" fmla="*/ 307283 w 350316"/>
                <a:gd name="connsiteY6" fmla="*/ 40584 h 282335"/>
                <a:gd name="connsiteX7" fmla="*/ 311836 w 350316"/>
                <a:gd name="connsiteY7" fmla="*/ 237199 h 282335"/>
                <a:gd name="connsiteX8" fmla="*/ 307283 w 350316"/>
                <a:gd name="connsiteY8" fmla="*/ 241752 h 282335"/>
                <a:gd name="connsiteX9" fmla="*/ 259658 w 350316"/>
                <a:gd name="connsiteY9" fmla="*/ 271661 h 282335"/>
                <a:gd name="connsiteX10" fmla="*/ 200222 w 350316"/>
                <a:gd name="connsiteY10" fmla="*/ 282329 h 282335"/>
                <a:gd name="connsiteX11" fmla="*/ 149549 w 350316"/>
                <a:gd name="connsiteY11" fmla="*/ 282328 h 282335"/>
                <a:gd name="connsiteX12" fmla="*/ 90303 w 350316"/>
                <a:gd name="connsiteY12" fmla="*/ 271660 h 282335"/>
                <a:gd name="connsiteX13" fmla="*/ 42678 w 350316"/>
                <a:gd name="connsiteY13" fmla="*/ 241752 h 282335"/>
                <a:gd name="connsiteX14" fmla="*/ 11246 w 350316"/>
                <a:gd name="connsiteY14" fmla="*/ 85542 h 282335"/>
                <a:gd name="connsiteX15" fmla="*/ 64205 w 350316"/>
                <a:gd name="connsiteY15" fmla="*/ 191460 h 282335"/>
                <a:gd name="connsiteX16" fmla="*/ 99257 w 350316"/>
                <a:gd name="connsiteY16" fmla="*/ 225940 h 282335"/>
                <a:gd name="connsiteX17" fmla="*/ 149739 w 350316"/>
                <a:gd name="connsiteY17" fmla="*/ 238513 h 282335"/>
                <a:gd name="connsiteX18" fmla="*/ 199650 w 350316"/>
                <a:gd name="connsiteY18" fmla="*/ 238513 h 282335"/>
                <a:gd name="connsiteX19" fmla="*/ 250323 w 350316"/>
                <a:gd name="connsiteY19" fmla="*/ 225940 h 282335"/>
                <a:gd name="connsiteX20" fmla="*/ 285184 w 350316"/>
                <a:gd name="connsiteY20" fmla="*/ 191460 h 282335"/>
                <a:gd name="connsiteX21" fmla="*/ 285184 w 350316"/>
                <a:gd name="connsiteY21" fmla="*/ 91447 h 282335"/>
                <a:gd name="connsiteX22" fmla="*/ 250323 w 350316"/>
                <a:gd name="connsiteY22" fmla="*/ 56967 h 282335"/>
                <a:gd name="connsiteX23" fmla="*/ 199650 w 350316"/>
                <a:gd name="connsiteY23" fmla="*/ 44394 h 282335"/>
                <a:gd name="connsiteX24" fmla="*/ 149739 w 350316"/>
                <a:gd name="connsiteY24" fmla="*/ 44394 h 282335"/>
                <a:gd name="connsiteX25" fmla="*/ 99257 w 350316"/>
                <a:gd name="connsiteY25" fmla="*/ 56967 h 282335"/>
                <a:gd name="connsiteX26" fmla="*/ 64205 w 350316"/>
                <a:gd name="connsiteY26" fmla="*/ 91447 h 282335"/>
                <a:gd name="connsiteX27" fmla="*/ 64205 w 350316"/>
                <a:gd name="connsiteY27" fmla="*/ 191460 h 28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50316" h="282335">
                  <a:moveTo>
                    <a:pt x="11246" y="85542"/>
                  </a:moveTo>
                  <a:cubicBezTo>
                    <a:pt x="18584" y="68589"/>
                    <a:pt x="29275" y="53296"/>
                    <a:pt x="42678" y="40584"/>
                  </a:cubicBezTo>
                  <a:cubicBezTo>
                    <a:pt x="56441" y="27591"/>
                    <a:pt x="72623" y="17429"/>
                    <a:pt x="90303" y="10675"/>
                  </a:cubicBezTo>
                  <a:cubicBezTo>
                    <a:pt x="109208" y="3434"/>
                    <a:pt x="129306" y="-185"/>
                    <a:pt x="149549" y="7"/>
                  </a:cubicBezTo>
                  <a:lnTo>
                    <a:pt x="200222" y="7"/>
                  </a:lnTo>
                  <a:cubicBezTo>
                    <a:pt x="220525" y="-171"/>
                    <a:pt x="240684" y="3447"/>
                    <a:pt x="259658" y="10675"/>
                  </a:cubicBezTo>
                  <a:cubicBezTo>
                    <a:pt x="277345" y="17415"/>
                    <a:pt x="293529" y="27579"/>
                    <a:pt x="307283" y="40584"/>
                  </a:cubicBezTo>
                  <a:cubicBezTo>
                    <a:pt x="362834" y="93620"/>
                    <a:pt x="364872" y="181648"/>
                    <a:pt x="311836" y="237199"/>
                  </a:cubicBezTo>
                  <a:cubicBezTo>
                    <a:pt x="310353" y="238751"/>
                    <a:pt x="308835" y="240270"/>
                    <a:pt x="307283" y="241752"/>
                  </a:cubicBezTo>
                  <a:cubicBezTo>
                    <a:pt x="293529" y="254757"/>
                    <a:pt x="277345" y="264921"/>
                    <a:pt x="259658" y="271661"/>
                  </a:cubicBezTo>
                  <a:cubicBezTo>
                    <a:pt x="240683" y="278889"/>
                    <a:pt x="220525" y="282507"/>
                    <a:pt x="200222" y="282329"/>
                  </a:cubicBezTo>
                  <a:lnTo>
                    <a:pt x="149549" y="282328"/>
                  </a:lnTo>
                  <a:cubicBezTo>
                    <a:pt x="129306" y="282521"/>
                    <a:pt x="109207" y="278902"/>
                    <a:pt x="90303" y="271660"/>
                  </a:cubicBezTo>
                  <a:cubicBezTo>
                    <a:pt x="72623" y="264906"/>
                    <a:pt x="56441" y="254744"/>
                    <a:pt x="42678" y="241752"/>
                  </a:cubicBezTo>
                  <a:cubicBezTo>
                    <a:pt x="956" y="201165"/>
                    <a:pt x="-11531" y="139108"/>
                    <a:pt x="11246" y="85542"/>
                  </a:cubicBezTo>
                  <a:close/>
                  <a:moveTo>
                    <a:pt x="64205" y="191460"/>
                  </a:moveTo>
                  <a:cubicBezTo>
                    <a:pt x="72556" y="205911"/>
                    <a:pt x="84670" y="217828"/>
                    <a:pt x="99257" y="225940"/>
                  </a:cubicBezTo>
                  <a:cubicBezTo>
                    <a:pt x="114697" y="234471"/>
                    <a:pt x="132102" y="238806"/>
                    <a:pt x="149739" y="238513"/>
                  </a:cubicBezTo>
                  <a:lnTo>
                    <a:pt x="199650" y="238513"/>
                  </a:lnTo>
                  <a:cubicBezTo>
                    <a:pt x="217353" y="238853"/>
                    <a:pt x="234832" y="234516"/>
                    <a:pt x="250323" y="225940"/>
                  </a:cubicBezTo>
                  <a:cubicBezTo>
                    <a:pt x="264824" y="217779"/>
                    <a:pt x="276865" y="205870"/>
                    <a:pt x="285184" y="191460"/>
                  </a:cubicBezTo>
                  <a:cubicBezTo>
                    <a:pt x="302122" y="160274"/>
                    <a:pt x="302122" y="122634"/>
                    <a:pt x="285184" y="91447"/>
                  </a:cubicBezTo>
                  <a:cubicBezTo>
                    <a:pt x="276865" y="77037"/>
                    <a:pt x="264824" y="65128"/>
                    <a:pt x="250323" y="56967"/>
                  </a:cubicBezTo>
                  <a:cubicBezTo>
                    <a:pt x="234832" y="48391"/>
                    <a:pt x="217353" y="44054"/>
                    <a:pt x="199650" y="44394"/>
                  </a:cubicBezTo>
                  <a:lnTo>
                    <a:pt x="149739" y="44394"/>
                  </a:lnTo>
                  <a:cubicBezTo>
                    <a:pt x="132102" y="44101"/>
                    <a:pt x="114696" y="48436"/>
                    <a:pt x="99257" y="56967"/>
                  </a:cubicBezTo>
                  <a:cubicBezTo>
                    <a:pt x="84670" y="65079"/>
                    <a:pt x="72556" y="76996"/>
                    <a:pt x="64205" y="91447"/>
                  </a:cubicBezTo>
                  <a:cubicBezTo>
                    <a:pt x="47267" y="122634"/>
                    <a:pt x="47267" y="160274"/>
                    <a:pt x="64205" y="191460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4FC22713-9B0C-454C-97CF-2936D9A75867}"/>
                </a:ext>
              </a:extLst>
            </p:cNvPr>
            <p:cNvSpPr/>
            <p:nvPr/>
          </p:nvSpPr>
          <p:spPr>
            <a:xfrm>
              <a:off x="5209175" y="3495468"/>
              <a:ext cx="276605" cy="272071"/>
            </a:xfrm>
            <a:custGeom>
              <a:avLst/>
              <a:gdLst>
                <a:gd name="connsiteX0" fmla="*/ 0 w 276605"/>
                <a:gd name="connsiteY0" fmla="*/ 37 h 272071"/>
                <a:gd name="connsiteX1" fmla="*/ 147638 w 276605"/>
                <a:gd name="connsiteY1" fmla="*/ 37 h 272071"/>
                <a:gd name="connsiteX2" fmla="*/ 201168 w 276605"/>
                <a:gd name="connsiteY2" fmla="*/ 10515 h 272071"/>
                <a:gd name="connsiteX3" fmla="*/ 236411 w 276605"/>
                <a:gd name="connsiteY3" fmla="*/ 39471 h 272071"/>
                <a:gd name="connsiteX4" fmla="*/ 248984 w 276605"/>
                <a:gd name="connsiteY4" fmla="*/ 82333 h 272071"/>
                <a:gd name="connsiteX5" fmla="*/ 237173 w 276605"/>
                <a:gd name="connsiteY5" fmla="*/ 122719 h 272071"/>
                <a:gd name="connsiteX6" fmla="*/ 203835 w 276605"/>
                <a:gd name="connsiteY6" fmla="*/ 150533 h 272071"/>
                <a:gd name="connsiteX7" fmla="*/ 152400 w 276605"/>
                <a:gd name="connsiteY7" fmla="*/ 160819 h 272071"/>
                <a:gd name="connsiteX8" fmla="*/ 276606 w 276605"/>
                <a:gd name="connsiteY8" fmla="*/ 272071 h 272071"/>
                <a:gd name="connsiteX9" fmla="*/ 208407 w 276605"/>
                <a:gd name="connsiteY9" fmla="*/ 272071 h 272071"/>
                <a:gd name="connsiteX10" fmla="*/ 88011 w 276605"/>
                <a:gd name="connsiteY10" fmla="*/ 160819 h 272071"/>
                <a:gd name="connsiteX11" fmla="*/ 51054 w 276605"/>
                <a:gd name="connsiteY11" fmla="*/ 160819 h 272071"/>
                <a:gd name="connsiteX12" fmla="*/ 51054 w 276605"/>
                <a:gd name="connsiteY12" fmla="*/ 272071 h 272071"/>
                <a:gd name="connsiteX13" fmla="*/ 381 w 276605"/>
                <a:gd name="connsiteY13" fmla="*/ 272071 h 272071"/>
                <a:gd name="connsiteX14" fmla="*/ 50673 w 276605"/>
                <a:gd name="connsiteY14" fmla="*/ 124243 h 272071"/>
                <a:gd name="connsiteX15" fmla="*/ 143256 w 276605"/>
                <a:gd name="connsiteY15" fmla="*/ 124243 h 272071"/>
                <a:gd name="connsiteX16" fmla="*/ 181356 w 276605"/>
                <a:gd name="connsiteY16" fmla="*/ 112623 h 272071"/>
                <a:gd name="connsiteX17" fmla="*/ 185679 w 276605"/>
                <a:gd name="connsiteY17" fmla="*/ 55605 h 272071"/>
                <a:gd name="connsiteX18" fmla="*/ 181356 w 276605"/>
                <a:gd name="connsiteY18" fmla="*/ 51282 h 272071"/>
                <a:gd name="connsiteX19" fmla="*/ 143256 w 276605"/>
                <a:gd name="connsiteY19" fmla="*/ 39661 h 272071"/>
                <a:gd name="connsiteX20" fmla="*/ 50673 w 276605"/>
                <a:gd name="connsiteY20" fmla="*/ 39661 h 272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605" h="272071">
                  <a:moveTo>
                    <a:pt x="0" y="37"/>
                  </a:moveTo>
                  <a:lnTo>
                    <a:pt x="147638" y="37"/>
                  </a:lnTo>
                  <a:cubicBezTo>
                    <a:pt x="166031" y="-411"/>
                    <a:pt x="184300" y="3165"/>
                    <a:pt x="201168" y="10515"/>
                  </a:cubicBezTo>
                  <a:cubicBezTo>
                    <a:pt x="215364" y="16728"/>
                    <a:pt x="227562" y="26750"/>
                    <a:pt x="236411" y="39471"/>
                  </a:cubicBezTo>
                  <a:cubicBezTo>
                    <a:pt x="244891" y="52134"/>
                    <a:pt x="249280" y="67096"/>
                    <a:pt x="248984" y="82333"/>
                  </a:cubicBezTo>
                  <a:cubicBezTo>
                    <a:pt x="249263" y="96686"/>
                    <a:pt x="245141" y="110779"/>
                    <a:pt x="237173" y="122719"/>
                  </a:cubicBezTo>
                  <a:cubicBezTo>
                    <a:pt x="228799" y="134853"/>
                    <a:pt x="217273" y="144470"/>
                    <a:pt x="203835" y="150533"/>
                  </a:cubicBezTo>
                  <a:cubicBezTo>
                    <a:pt x="187668" y="157743"/>
                    <a:pt x="170097" y="161257"/>
                    <a:pt x="152400" y="160819"/>
                  </a:cubicBezTo>
                  <a:lnTo>
                    <a:pt x="276606" y="272071"/>
                  </a:lnTo>
                  <a:lnTo>
                    <a:pt x="208407" y="272071"/>
                  </a:lnTo>
                  <a:lnTo>
                    <a:pt x="88011" y="160819"/>
                  </a:lnTo>
                  <a:lnTo>
                    <a:pt x="51054" y="160819"/>
                  </a:lnTo>
                  <a:lnTo>
                    <a:pt x="51054" y="272071"/>
                  </a:lnTo>
                  <a:lnTo>
                    <a:pt x="381" y="272071"/>
                  </a:lnTo>
                  <a:close/>
                  <a:moveTo>
                    <a:pt x="50673" y="124243"/>
                  </a:moveTo>
                  <a:lnTo>
                    <a:pt x="143256" y="124243"/>
                  </a:lnTo>
                  <a:cubicBezTo>
                    <a:pt x="156930" y="124993"/>
                    <a:pt x="170427" y="120876"/>
                    <a:pt x="181356" y="112623"/>
                  </a:cubicBezTo>
                  <a:cubicBezTo>
                    <a:pt x="198295" y="98071"/>
                    <a:pt x="200230" y="72544"/>
                    <a:pt x="185679" y="55605"/>
                  </a:cubicBezTo>
                  <a:cubicBezTo>
                    <a:pt x="184349" y="54057"/>
                    <a:pt x="182904" y="52612"/>
                    <a:pt x="181356" y="51282"/>
                  </a:cubicBezTo>
                  <a:cubicBezTo>
                    <a:pt x="170427" y="43029"/>
                    <a:pt x="156930" y="38912"/>
                    <a:pt x="143256" y="39661"/>
                  </a:cubicBezTo>
                  <a:lnTo>
                    <a:pt x="50673" y="3966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3F20CA02-A298-A94C-A5F2-D331D9E1A1A8}"/>
                </a:ext>
              </a:extLst>
            </p:cNvPr>
            <p:cNvSpPr/>
            <p:nvPr/>
          </p:nvSpPr>
          <p:spPr>
            <a:xfrm>
              <a:off x="5526357" y="3495505"/>
              <a:ext cx="378571" cy="272033"/>
            </a:xfrm>
            <a:custGeom>
              <a:avLst/>
              <a:gdLst>
                <a:gd name="connsiteX0" fmla="*/ 0 w 378571"/>
                <a:gd name="connsiteY0" fmla="*/ 0 h 272033"/>
                <a:gd name="connsiteX1" fmla="*/ 85725 w 378571"/>
                <a:gd name="connsiteY1" fmla="*/ 0 h 272033"/>
                <a:gd name="connsiteX2" fmla="*/ 186690 w 378571"/>
                <a:gd name="connsiteY2" fmla="*/ 229362 h 272033"/>
                <a:gd name="connsiteX3" fmla="*/ 193405 w 378571"/>
                <a:gd name="connsiteY3" fmla="*/ 229362 h 272033"/>
                <a:gd name="connsiteX4" fmla="*/ 294418 w 378571"/>
                <a:gd name="connsiteY4" fmla="*/ 0 h 272033"/>
                <a:gd name="connsiteX5" fmla="*/ 378571 w 378571"/>
                <a:gd name="connsiteY5" fmla="*/ 0 h 272033"/>
                <a:gd name="connsiteX6" fmla="*/ 378571 w 378571"/>
                <a:gd name="connsiteY6" fmla="*/ 272034 h 272033"/>
                <a:gd name="connsiteX7" fmla="*/ 329089 w 378571"/>
                <a:gd name="connsiteY7" fmla="*/ 272034 h 272033"/>
                <a:gd name="connsiteX8" fmla="*/ 329089 w 378571"/>
                <a:gd name="connsiteY8" fmla="*/ 42672 h 272033"/>
                <a:gd name="connsiteX9" fmla="*/ 322183 w 378571"/>
                <a:gd name="connsiteY9" fmla="*/ 42672 h 272033"/>
                <a:gd name="connsiteX10" fmla="*/ 221218 w 378571"/>
                <a:gd name="connsiteY10" fmla="*/ 272034 h 272033"/>
                <a:gd name="connsiteX11" fmla="*/ 156496 w 378571"/>
                <a:gd name="connsiteY11" fmla="*/ 272034 h 272033"/>
                <a:gd name="connsiteX12" fmla="*/ 55293 w 378571"/>
                <a:gd name="connsiteY12" fmla="*/ 42672 h 272033"/>
                <a:gd name="connsiteX13" fmla="*/ 48863 w 378571"/>
                <a:gd name="connsiteY13" fmla="*/ 42672 h 272033"/>
                <a:gd name="connsiteX14" fmla="*/ 48863 w 378571"/>
                <a:gd name="connsiteY14" fmla="*/ 272034 h 272033"/>
                <a:gd name="connsiteX15" fmla="*/ 95 w 378571"/>
                <a:gd name="connsiteY15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8571" h="272033">
                  <a:moveTo>
                    <a:pt x="0" y="0"/>
                  </a:moveTo>
                  <a:lnTo>
                    <a:pt x="85725" y="0"/>
                  </a:lnTo>
                  <a:lnTo>
                    <a:pt x="186690" y="229362"/>
                  </a:lnTo>
                  <a:lnTo>
                    <a:pt x="193405" y="229362"/>
                  </a:lnTo>
                  <a:lnTo>
                    <a:pt x="294418" y="0"/>
                  </a:lnTo>
                  <a:lnTo>
                    <a:pt x="378571" y="0"/>
                  </a:lnTo>
                  <a:lnTo>
                    <a:pt x="378571" y="272034"/>
                  </a:lnTo>
                  <a:lnTo>
                    <a:pt x="329089" y="272034"/>
                  </a:lnTo>
                  <a:lnTo>
                    <a:pt x="329089" y="42672"/>
                  </a:lnTo>
                  <a:lnTo>
                    <a:pt x="322183" y="42672"/>
                  </a:lnTo>
                  <a:lnTo>
                    <a:pt x="221218" y="272034"/>
                  </a:lnTo>
                  <a:lnTo>
                    <a:pt x="156496" y="272034"/>
                  </a:lnTo>
                  <a:lnTo>
                    <a:pt x="55293" y="42672"/>
                  </a:lnTo>
                  <a:lnTo>
                    <a:pt x="48863" y="42672"/>
                  </a:lnTo>
                  <a:lnTo>
                    <a:pt x="48863" y="272034"/>
                  </a:lnTo>
                  <a:lnTo>
                    <a:pt x="95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51F40E52-445B-C24B-B3DE-CA019A6224C0}"/>
                </a:ext>
              </a:extLst>
            </p:cNvPr>
            <p:cNvSpPr/>
            <p:nvPr/>
          </p:nvSpPr>
          <p:spPr>
            <a:xfrm>
              <a:off x="6100762" y="3495505"/>
              <a:ext cx="217169" cy="272033"/>
            </a:xfrm>
            <a:custGeom>
              <a:avLst/>
              <a:gdLst>
                <a:gd name="connsiteX0" fmla="*/ 0 w 217169"/>
                <a:gd name="connsiteY0" fmla="*/ 0 h 272033"/>
                <a:gd name="connsiteX1" fmla="*/ 217170 w 217169"/>
                <a:gd name="connsiteY1" fmla="*/ 0 h 272033"/>
                <a:gd name="connsiteX2" fmla="*/ 217170 w 217169"/>
                <a:gd name="connsiteY2" fmla="*/ 40576 h 272033"/>
                <a:gd name="connsiteX3" fmla="*/ 50482 w 217169"/>
                <a:gd name="connsiteY3" fmla="*/ 40576 h 272033"/>
                <a:gd name="connsiteX4" fmla="*/ 50482 w 217169"/>
                <a:gd name="connsiteY4" fmla="*/ 107251 h 272033"/>
                <a:gd name="connsiteX5" fmla="*/ 209741 w 217169"/>
                <a:gd name="connsiteY5" fmla="*/ 107251 h 272033"/>
                <a:gd name="connsiteX6" fmla="*/ 209741 w 217169"/>
                <a:gd name="connsiteY6" fmla="*/ 148018 h 272033"/>
                <a:gd name="connsiteX7" fmla="*/ 50482 w 217169"/>
                <a:gd name="connsiteY7" fmla="*/ 148018 h 272033"/>
                <a:gd name="connsiteX8" fmla="*/ 50482 w 217169"/>
                <a:gd name="connsiteY8" fmla="*/ 272034 h 272033"/>
                <a:gd name="connsiteX9" fmla="*/ 0 w 217169"/>
                <a:gd name="connsiteY9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169" h="272033">
                  <a:moveTo>
                    <a:pt x="0" y="0"/>
                  </a:moveTo>
                  <a:lnTo>
                    <a:pt x="217170" y="0"/>
                  </a:lnTo>
                  <a:lnTo>
                    <a:pt x="217170" y="40576"/>
                  </a:lnTo>
                  <a:lnTo>
                    <a:pt x="50482" y="40576"/>
                  </a:lnTo>
                  <a:lnTo>
                    <a:pt x="50482" y="107251"/>
                  </a:lnTo>
                  <a:lnTo>
                    <a:pt x="209741" y="107251"/>
                  </a:lnTo>
                  <a:lnTo>
                    <a:pt x="209741" y="148018"/>
                  </a:lnTo>
                  <a:lnTo>
                    <a:pt x="50482" y="148018"/>
                  </a:lnTo>
                  <a:lnTo>
                    <a:pt x="50482" y="272034"/>
                  </a:lnTo>
                  <a:lnTo>
                    <a:pt x="0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3BAF6814-36DB-7F4D-817D-702FA0EA5B2F}"/>
                </a:ext>
              </a:extLst>
            </p:cNvPr>
            <p:cNvSpPr/>
            <p:nvPr/>
          </p:nvSpPr>
          <p:spPr>
            <a:xfrm>
              <a:off x="6352026" y="3490164"/>
              <a:ext cx="350317" cy="282335"/>
            </a:xfrm>
            <a:custGeom>
              <a:avLst/>
              <a:gdLst>
                <a:gd name="connsiteX0" fmla="*/ 11245 w 350317"/>
                <a:gd name="connsiteY0" fmla="*/ 85542 h 282335"/>
                <a:gd name="connsiteX1" fmla="*/ 42678 w 350317"/>
                <a:gd name="connsiteY1" fmla="*/ 40584 h 282335"/>
                <a:gd name="connsiteX2" fmla="*/ 90303 w 350317"/>
                <a:gd name="connsiteY2" fmla="*/ 10675 h 282335"/>
                <a:gd name="connsiteX3" fmla="*/ 149548 w 350317"/>
                <a:gd name="connsiteY3" fmla="*/ 7 h 282335"/>
                <a:gd name="connsiteX4" fmla="*/ 200222 w 350317"/>
                <a:gd name="connsiteY4" fmla="*/ 7 h 282335"/>
                <a:gd name="connsiteX5" fmla="*/ 259658 w 350317"/>
                <a:gd name="connsiteY5" fmla="*/ 10675 h 282335"/>
                <a:gd name="connsiteX6" fmla="*/ 307283 w 350317"/>
                <a:gd name="connsiteY6" fmla="*/ 40584 h 282335"/>
                <a:gd name="connsiteX7" fmla="*/ 311836 w 350317"/>
                <a:gd name="connsiteY7" fmla="*/ 237199 h 282335"/>
                <a:gd name="connsiteX8" fmla="*/ 307283 w 350317"/>
                <a:gd name="connsiteY8" fmla="*/ 241752 h 282335"/>
                <a:gd name="connsiteX9" fmla="*/ 259658 w 350317"/>
                <a:gd name="connsiteY9" fmla="*/ 271661 h 282335"/>
                <a:gd name="connsiteX10" fmla="*/ 200222 w 350317"/>
                <a:gd name="connsiteY10" fmla="*/ 282329 h 282335"/>
                <a:gd name="connsiteX11" fmla="*/ 149549 w 350317"/>
                <a:gd name="connsiteY11" fmla="*/ 282328 h 282335"/>
                <a:gd name="connsiteX12" fmla="*/ 90303 w 350317"/>
                <a:gd name="connsiteY12" fmla="*/ 271660 h 282335"/>
                <a:gd name="connsiteX13" fmla="*/ 42678 w 350317"/>
                <a:gd name="connsiteY13" fmla="*/ 241752 h 282335"/>
                <a:gd name="connsiteX14" fmla="*/ 11246 w 350317"/>
                <a:gd name="connsiteY14" fmla="*/ 85542 h 282335"/>
                <a:gd name="connsiteX15" fmla="*/ 64204 w 350317"/>
                <a:gd name="connsiteY15" fmla="*/ 191460 h 282335"/>
                <a:gd name="connsiteX16" fmla="*/ 99256 w 350317"/>
                <a:gd name="connsiteY16" fmla="*/ 225940 h 282335"/>
                <a:gd name="connsiteX17" fmla="*/ 149739 w 350317"/>
                <a:gd name="connsiteY17" fmla="*/ 238513 h 282335"/>
                <a:gd name="connsiteX18" fmla="*/ 199650 w 350317"/>
                <a:gd name="connsiteY18" fmla="*/ 238513 h 282335"/>
                <a:gd name="connsiteX19" fmla="*/ 250323 w 350317"/>
                <a:gd name="connsiteY19" fmla="*/ 225940 h 282335"/>
                <a:gd name="connsiteX20" fmla="*/ 285185 w 350317"/>
                <a:gd name="connsiteY20" fmla="*/ 191460 h 282335"/>
                <a:gd name="connsiteX21" fmla="*/ 285185 w 350317"/>
                <a:gd name="connsiteY21" fmla="*/ 91447 h 282335"/>
                <a:gd name="connsiteX22" fmla="*/ 250323 w 350317"/>
                <a:gd name="connsiteY22" fmla="*/ 56967 h 282335"/>
                <a:gd name="connsiteX23" fmla="*/ 199650 w 350317"/>
                <a:gd name="connsiteY23" fmla="*/ 44394 h 282335"/>
                <a:gd name="connsiteX24" fmla="*/ 149739 w 350317"/>
                <a:gd name="connsiteY24" fmla="*/ 44394 h 282335"/>
                <a:gd name="connsiteX25" fmla="*/ 99256 w 350317"/>
                <a:gd name="connsiteY25" fmla="*/ 56967 h 282335"/>
                <a:gd name="connsiteX26" fmla="*/ 64204 w 350317"/>
                <a:gd name="connsiteY26" fmla="*/ 91447 h 282335"/>
                <a:gd name="connsiteX27" fmla="*/ 64204 w 350317"/>
                <a:gd name="connsiteY27" fmla="*/ 191460 h 28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50317" h="282335">
                  <a:moveTo>
                    <a:pt x="11245" y="85542"/>
                  </a:moveTo>
                  <a:cubicBezTo>
                    <a:pt x="18583" y="68589"/>
                    <a:pt x="29275" y="53296"/>
                    <a:pt x="42678" y="40584"/>
                  </a:cubicBezTo>
                  <a:cubicBezTo>
                    <a:pt x="56425" y="27571"/>
                    <a:pt x="72610" y="17406"/>
                    <a:pt x="90303" y="10675"/>
                  </a:cubicBezTo>
                  <a:cubicBezTo>
                    <a:pt x="109207" y="3434"/>
                    <a:pt x="129306" y="-185"/>
                    <a:pt x="149548" y="7"/>
                  </a:cubicBezTo>
                  <a:lnTo>
                    <a:pt x="200222" y="7"/>
                  </a:lnTo>
                  <a:cubicBezTo>
                    <a:pt x="220525" y="-171"/>
                    <a:pt x="240684" y="3447"/>
                    <a:pt x="259658" y="10675"/>
                  </a:cubicBezTo>
                  <a:cubicBezTo>
                    <a:pt x="277345" y="17415"/>
                    <a:pt x="293529" y="27579"/>
                    <a:pt x="307283" y="40584"/>
                  </a:cubicBezTo>
                  <a:cubicBezTo>
                    <a:pt x="362834" y="93620"/>
                    <a:pt x="364872" y="181648"/>
                    <a:pt x="311836" y="237199"/>
                  </a:cubicBezTo>
                  <a:cubicBezTo>
                    <a:pt x="310353" y="238751"/>
                    <a:pt x="308835" y="240270"/>
                    <a:pt x="307283" y="241752"/>
                  </a:cubicBezTo>
                  <a:cubicBezTo>
                    <a:pt x="293529" y="254757"/>
                    <a:pt x="277345" y="264921"/>
                    <a:pt x="259658" y="271661"/>
                  </a:cubicBezTo>
                  <a:cubicBezTo>
                    <a:pt x="240683" y="278889"/>
                    <a:pt x="220525" y="282507"/>
                    <a:pt x="200222" y="282329"/>
                  </a:cubicBezTo>
                  <a:lnTo>
                    <a:pt x="149549" y="282328"/>
                  </a:lnTo>
                  <a:cubicBezTo>
                    <a:pt x="129306" y="282521"/>
                    <a:pt x="109207" y="278902"/>
                    <a:pt x="90303" y="271660"/>
                  </a:cubicBezTo>
                  <a:cubicBezTo>
                    <a:pt x="72611" y="264930"/>
                    <a:pt x="56425" y="254765"/>
                    <a:pt x="42678" y="241752"/>
                  </a:cubicBezTo>
                  <a:cubicBezTo>
                    <a:pt x="956" y="201165"/>
                    <a:pt x="-11532" y="139108"/>
                    <a:pt x="11246" y="85542"/>
                  </a:cubicBezTo>
                  <a:close/>
                  <a:moveTo>
                    <a:pt x="64204" y="191460"/>
                  </a:moveTo>
                  <a:cubicBezTo>
                    <a:pt x="72542" y="205922"/>
                    <a:pt x="84660" y="217841"/>
                    <a:pt x="99256" y="225940"/>
                  </a:cubicBezTo>
                  <a:cubicBezTo>
                    <a:pt x="114696" y="234471"/>
                    <a:pt x="132101" y="238806"/>
                    <a:pt x="149739" y="238513"/>
                  </a:cubicBezTo>
                  <a:lnTo>
                    <a:pt x="199650" y="238513"/>
                  </a:lnTo>
                  <a:cubicBezTo>
                    <a:pt x="217353" y="238849"/>
                    <a:pt x="234831" y="234512"/>
                    <a:pt x="250323" y="225940"/>
                  </a:cubicBezTo>
                  <a:cubicBezTo>
                    <a:pt x="264824" y="217779"/>
                    <a:pt x="276865" y="205870"/>
                    <a:pt x="285185" y="191460"/>
                  </a:cubicBezTo>
                  <a:cubicBezTo>
                    <a:pt x="302122" y="160274"/>
                    <a:pt x="302122" y="122634"/>
                    <a:pt x="285185" y="91447"/>
                  </a:cubicBezTo>
                  <a:cubicBezTo>
                    <a:pt x="276865" y="77037"/>
                    <a:pt x="264824" y="65128"/>
                    <a:pt x="250323" y="56967"/>
                  </a:cubicBezTo>
                  <a:cubicBezTo>
                    <a:pt x="234831" y="48395"/>
                    <a:pt x="217353" y="44058"/>
                    <a:pt x="199650" y="44394"/>
                  </a:cubicBezTo>
                  <a:lnTo>
                    <a:pt x="149739" y="44394"/>
                  </a:lnTo>
                  <a:cubicBezTo>
                    <a:pt x="132101" y="44101"/>
                    <a:pt x="114696" y="48436"/>
                    <a:pt x="99256" y="56967"/>
                  </a:cubicBezTo>
                  <a:cubicBezTo>
                    <a:pt x="84660" y="65066"/>
                    <a:pt x="72542" y="76986"/>
                    <a:pt x="64204" y="91447"/>
                  </a:cubicBezTo>
                  <a:cubicBezTo>
                    <a:pt x="47266" y="122634"/>
                    <a:pt x="47266" y="160274"/>
                    <a:pt x="64204" y="191460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41D59718-95F5-E64E-B2E1-DB8CA5D4C6A5}"/>
                </a:ext>
              </a:extLst>
            </p:cNvPr>
            <p:cNvSpPr/>
            <p:nvPr/>
          </p:nvSpPr>
          <p:spPr>
            <a:xfrm>
              <a:off x="6756082" y="3495468"/>
              <a:ext cx="276748" cy="272071"/>
            </a:xfrm>
            <a:custGeom>
              <a:avLst/>
              <a:gdLst>
                <a:gd name="connsiteX0" fmla="*/ 143 w 276748"/>
                <a:gd name="connsiteY0" fmla="*/ 37 h 272071"/>
                <a:gd name="connsiteX1" fmla="*/ 147781 w 276748"/>
                <a:gd name="connsiteY1" fmla="*/ 37 h 272071"/>
                <a:gd name="connsiteX2" fmla="*/ 201311 w 276748"/>
                <a:gd name="connsiteY2" fmla="*/ 10515 h 272071"/>
                <a:gd name="connsiteX3" fmla="*/ 236554 w 276748"/>
                <a:gd name="connsiteY3" fmla="*/ 39471 h 272071"/>
                <a:gd name="connsiteX4" fmla="*/ 249127 w 276748"/>
                <a:gd name="connsiteY4" fmla="*/ 82333 h 272071"/>
                <a:gd name="connsiteX5" fmla="*/ 237316 w 276748"/>
                <a:gd name="connsiteY5" fmla="*/ 122719 h 272071"/>
                <a:gd name="connsiteX6" fmla="*/ 203978 w 276748"/>
                <a:gd name="connsiteY6" fmla="*/ 150533 h 272071"/>
                <a:gd name="connsiteX7" fmla="*/ 152543 w 276748"/>
                <a:gd name="connsiteY7" fmla="*/ 160819 h 272071"/>
                <a:gd name="connsiteX8" fmla="*/ 276749 w 276748"/>
                <a:gd name="connsiteY8" fmla="*/ 272071 h 272071"/>
                <a:gd name="connsiteX9" fmla="*/ 208550 w 276748"/>
                <a:gd name="connsiteY9" fmla="*/ 272071 h 272071"/>
                <a:gd name="connsiteX10" fmla="*/ 87630 w 276748"/>
                <a:gd name="connsiteY10" fmla="*/ 160819 h 272071"/>
                <a:gd name="connsiteX11" fmla="*/ 50673 w 276748"/>
                <a:gd name="connsiteY11" fmla="*/ 160819 h 272071"/>
                <a:gd name="connsiteX12" fmla="*/ 50673 w 276748"/>
                <a:gd name="connsiteY12" fmla="*/ 272071 h 272071"/>
                <a:gd name="connsiteX13" fmla="*/ 0 w 276748"/>
                <a:gd name="connsiteY13" fmla="*/ 272071 h 272071"/>
                <a:gd name="connsiteX14" fmla="*/ 50816 w 276748"/>
                <a:gd name="connsiteY14" fmla="*/ 124243 h 272071"/>
                <a:gd name="connsiteX15" fmla="*/ 143399 w 276748"/>
                <a:gd name="connsiteY15" fmla="*/ 124243 h 272071"/>
                <a:gd name="connsiteX16" fmla="*/ 181499 w 276748"/>
                <a:gd name="connsiteY16" fmla="*/ 112623 h 272071"/>
                <a:gd name="connsiteX17" fmla="*/ 185822 w 276748"/>
                <a:gd name="connsiteY17" fmla="*/ 55605 h 272071"/>
                <a:gd name="connsiteX18" fmla="*/ 181499 w 276748"/>
                <a:gd name="connsiteY18" fmla="*/ 51282 h 272071"/>
                <a:gd name="connsiteX19" fmla="*/ 143399 w 276748"/>
                <a:gd name="connsiteY19" fmla="*/ 39661 h 272071"/>
                <a:gd name="connsiteX20" fmla="*/ 50816 w 276748"/>
                <a:gd name="connsiteY20" fmla="*/ 39661 h 272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748" h="272071">
                  <a:moveTo>
                    <a:pt x="143" y="37"/>
                  </a:moveTo>
                  <a:lnTo>
                    <a:pt x="147781" y="37"/>
                  </a:lnTo>
                  <a:cubicBezTo>
                    <a:pt x="166174" y="-411"/>
                    <a:pt x="184443" y="3165"/>
                    <a:pt x="201311" y="10515"/>
                  </a:cubicBezTo>
                  <a:cubicBezTo>
                    <a:pt x="215499" y="16741"/>
                    <a:pt x="227694" y="26760"/>
                    <a:pt x="236554" y="39471"/>
                  </a:cubicBezTo>
                  <a:cubicBezTo>
                    <a:pt x="245034" y="52134"/>
                    <a:pt x="249423" y="67096"/>
                    <a:pt x="249127" y="82333"/>
                  </a:cubicBezTo>
                  <a:cubicBezTo>
                    <a:pt x="249384" y="96683"/>
                    <a:pt x="245265" y="110770"/>
                    <a:pt x="237316" y="122719"/>
                  </a:cubicBezTo>
                  <a:cubicBezTo>
                    <a:pt x="228942" y="134853"/>
                    <a:pt x="217416" y="144470"/>
                    <a:pt x="203978" y="150533"/>
                  </a:cubicBezTo>
                  <a:cubicBezTo>
                    <a:pt x="187811" y="157743"/>
                    <a:pt x="170240" y="161257"/>
                    <a:pt x="152543" y="160819"/>
                  </a:cubicBezTo>
                  <a:lnTo>
                    <a:pt x="276749" y="272071"/>
                  </a:lnTo>
                  <a:lnTo>
                    <a:pt x="208550" y="272071"/>
                  </a:lnTo>
                  <a:lnTo>
                    <a:pt x="87630" y="160819"/>
                  </a:lnTo>
                  <a:lnTo>
                    <a:pt x="50673" y="160819"/>
                  </a:lnTo>
                  <a:lnTo>
                    <a:pt x="50673" y="272071"/>
                  </a:lnTo>
                  <a:lnTo>
                    <a:pt x="0" y="272071"/>
                  </a:lnTo>
                  <a:close/>
                  <a:moveTo>
                    <a:pt x="50816" y="124243"/>
                  </a:moveTo>
                  <a:lnTo>
                    <a:pt x="143399" y="124243"/>
                  </a:lnTo>
                  <a:cubicBezTo>
                    <a:pt x="157073" y="124993"/>
                    <a:pt x="170570" y="120876"/>
                    <a:pt x="181499" y="112623"/>
                  </a:cubicBezTo>
                  <a:cubicBezTo>
                    <a:pt x="198438" y="98071"/>
                    <a:pt x="200373" y="72544"/>
                    <a:pt x="185822" y="55605"/>
                  </a:cubicBezTo>
                  <a:cubicBezTo>
                    <a:pt x="184492" y="54057"/>
                    <a:pt x="183047" y="52612"/>
                    <a:pt x="181499" y="51282"/>
                  </a:cubicBezTo>
                  <a:cubicBezTo>
                    <a:pt x="170570" y="43029"/>
                    <a:pt x="157073" y="38912"/>
                    <a:pt x="143399" y="39661"/>
                  </a:cubicBezTo>
                  <a:lnTo>
                    <a:pt x="50816" y="39661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C04FB663-DC1A-BB4C-88FE-1C604FA5AF77}"/>
                </a:ext>
              </a:extLst>
            </p:cNvPr>
            <p:cNvSpPr/>
            <p:nvPr/>
          </p:nvSpPr>
          <p:spPr>
            <a:xfrm>
              <a:off x="1776793" y="3952705"/>
              <a:ext cx="218313" cy="272224"/>
            </a:xfrm>
            <a:custGeom>
              <a:avLst/>
              <a:gdLst>
                <a:gd name="connsiteX0" fmla="*/ 0 w 218313"/>
                <a:gd name="connsiteY0" fmla="*/ 0 h 272224"/>
                <a:gd name="connsiteX1" fmla="*/ 218313 w 218313"/>
                <a:gd name="connsiteY1" fmla="*/ 0 h 272224"/>
                <a:gd name="connsiteX2" fmla="*/ 218313 w 218313"/>
                <a:gd name="connsiteY2" fmla="*/ 40577 h 272224"/>
                <a:gd name="connsiteX3" fmla="*/ 50292 w 218313"/>
                <a:gd name="connsiteY3" fmla="*/ 40577 h 272224"/>
                <a:gd name="connsiteX4" fmla="*/ 50292 w 218313"/>
                <a:gd name="connsiteY4" fmla="*/ 107252 h 272224"/>
                <a:gd name="connsiteX5" fmla="*/ 211074 w 218313"/>
                <a:gd name="connsiteY5" fmla="*/ 107252 h 272224"/>
                <a:gd name="connsiteX6" fmla="*/ 211074 w 218313"/>
                <a:gd name="connsiteY6" fmla="*/ 146876 h 272224"/>
                <a:gd name="connsiteX7" fmla="*/ 50292 w 218313"/>
                <a:gd name="connsiteY7" fmla="*/ 146876 h 272224"/>
                <a:gd name="connsiteX8" fmla="*/ 50292 w 218313"/>
                <a:gd name="connsiteY8" fmla="*/ 231838 h 272224"/>
                <a:gd name="connsiteX9" fmla="*/ 218313 w 218313"/>
                <a:gd name="connsiteY9" fmla="*/ 231838 h 272224"/>
                <a:gd name="connsiteX10" fmla="*/ 218313 w 218313"/>
                <a:gd name="connsiteY10" fmla="*/ 272225 h 272224"/>
                <a:gd name="connsiteX11" fmla="*/ 0 w 218313"/>
                <a:gd name="connsiteY11" fmla="*/ 272225 h 27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313" h="272224">
                  <a:moveTo>
                    <a:pt x="0" y="0"/>
                  </a:moveTo>
                  <a:lnTo>
                    <a:pt x="218313" y="0"/>
                  </a:lnTo>
                  <a:lnTo>
                    <a:pt x="218313" y="40577"/>
                  </a:lnTo>
                  <a:lnTo>
                    <a:pt x="50292" y="40577"/>
                  </a:lnTo>
                  <a:lnTo>
                    <a:pt x="50292" y="107252"/>
                  </a:lnTo>
                  <a:lnTo>
                    <a:pt x="211074" y="107252"/>
                  </a:lnTo>
                  <a:lnTo>
                    <a:pt x="211074" y="146876"/>
                  </a:lnTo>
                  <a:lnTo>
                    <a:pt x="50292" y="146876"/>
                  </a:lnTo>
                  <a:lnTo>
                    <a:pt x="50292" y="231838"/>
                  </a:lnTo>
                  <a:lnTo>
                    <a:pt x="218313" y="231838"/>
                  </a:lnTo>
                  <a:lnTo>
                    <a:pt x="218313" y="272225"/>
                  </a:lnTo>
                  <a:lnTo>
                    <a:pt x="0" y="27222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A8618317-5FE3-8B45-9837-BFF529FBC362}"/>
                </a:ext>
              </a:extLst>
            </p:cNvPr>
            <p:cNvSpPr/>
            <p:nvPr/>
          </p:nvSpPr>
          <p:spPr>
            <a:xfrm>
              <a:off x="2030491" y="3952705"/>
              <a:ext cx="345995" cy="272033"/>
            </a:xfrm>
            <a:custGeom>
              <a:avLst/>
              <a:gdLst>
                <a:gd name="connsiteX0" fmla="*/ 0 w 345995"/>
                <a:gd name="connsiteY0" fmla="*/ 0 h 272033"/>
                <a:gd name="connsiteX1" fmla="*/ 59436 w 345995"/>
                <a:gd name="connsiteY1" fmla="*/ 0 h 272033"/>
                <a:gd name="connsiteX2" fmla="*/ 170688 w 345995"/>
                <a:gd name="connsiteY2" fmla="*/ 229362 h 272033"/>
                <a:gd name="connsiteX3" fmla="*/ 177546 w 345995"/>
                <a:gd name="connsiteY3" fmla="*/ 229362 h 272033"/>
                <a:gd name="connsiteX4" fmla="*/ 289179 w 345995"/>
                <a:gd name="connsiteY4" fmla="*/ 0 h 272033"/>
                <a:gd name="connsiteX5" fmla="*/ 345996 w 345995"/>
                <a:gd name="connsiteY5" fmla="*/ 0 h 272033"/>
                <a:gd name="connsiteX6" fmla="*/ 206502 w 345995"/>
                <a:gd name="connsiteY6" fmla="*/ 272034 h 272033"/>
                <a:gd name="connsiteX7" fmla="*/ 138684 w 345995"/>
                <a:gd name="connsiteY7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995" h="272033">
                  <a:moveTo>
                    <a:pt x="0" y="0"/>
                  </a:moveTo>
                  <a:lnTo>
                    <a:pt x="59436" y="0"/>
                  </a:lnTo>
                  <a:lnTo>
                    <a:pt x="170688" y="229362"/>
                  </a:lnTo>
                  <a:lnTo>
                    <a:pt x="177546" y="229362"/>
                  </a:lnTo>
                  <a:lnTo>
                    <a:pt x="289179" y="0"/>
                  </a:lnTo>
                  <a:lnTo>
                    <a:pt x="345996" y="0"/>
                  </a:lnTo>
                  <a:lnTo>
                    <a:pt x="206502" y="272034"/>
                  </a:lnTo>
                  <a:lnTo>
                    <a:pt x="138684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B2EE4689-1E10-7748-91E2-42033004FE67}"/>
                </a:ext>
              </a:extLst>
            </p:cNvPr>
            <p:cNvSpPr/>
            <p:nvPr/>
          </p:nvSpPr>
          <p:spPr>
            <a:xfrm>
              <a:off x="2416968" y="3952705"/>
              <a:ext cx="218313" cy="272224"/>
            </a:xfrm>
            <a:custGeom>
              <a:avLst/>
              <a:gdLst>
                <a:gd name="connsiteX0" fmla="*/ 0 w 218313"/>
                <a:gd name="connsiteY0" fmla="*/ 0 h 272224"/>
                <a:gd name="connsiteX1" fmla="*/ 218313 w 218313"/>
                <a:gd name="connsiteY1" fmla="*/ 0 h 272224"/>
                <a:gd name="connsiteX2" fmla="*/ 218313 w 218313"/>
                <a:gd name="connsiteY2" fmla="*/ 40577 h 272224"/>
                <a:gd name="connsiteX3" fmla="*/ 50292 w 218313"/>
                <a:gd name="connsiteY3" fmla="*/ 40577 h 272224"/>
                <a:gd name="connsiteX4" fmla="*/ 50292 w 218313"/>
                <a:gd name="connsiteY4" fmla="*/ 107252 h 272224"/>
                <a:gd name="connsiteX5" fmla="*/ 211074 w 218313"/>
                <a:gd name="connsiteY5" fmla="*/ 107252 h 272224"/>
                <a:gd name="connsiteX6" fmla="*/ 211074 w 218313"/>
                <a:gd name="connsiteY6" fmla="*/ 146876 h 272224"/>
                <a:gd name="connsiteX7" fmla="*/ 50292 w 218313"/>
                <a:gd name="connsiteY7" fmla="*/ 146876 h 272224"/>
                <a:gd name="connsiteX8" fmla="*/ 50292 w 218313"/>
                <a:gd name="connsiteY8" fmla="*/ 231838 h 272224"/>
                <a:gd name="connsiteX9" fmla="*/ 218313 w 218313"/>
                <a:gd name="connsiteY9" fmla="*/ 231838 h 272224"/>
                <a:gd name="connsiteX10" fmla="*/ 218313 w 218313"/>
                <a:gd name="connsiteY10" fmla="*/ 272225 h 272224"/>
                <a:gd name="connsiteX11" fmla="*/ 0 w 218313"/>
                <a:gd name="connsiteY11" fmla="*/ 272225 h 27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313" h="272224">
                  <a:moveTo>
                    <a:pt x="0" y="0"/>
                  </a:moveTo>
                  <a:lnTo>
                    <a:pt x="218313" y="0"/>
                  </a:lnTo>
                  <a:lnTo>
                    <a:pt x="218313" y="40577"/>
                  </a:lnTo>
                  <a:lnTo>
                    <a:pt x="50292" y="40577"/>
                  </a:lnTo>
                  <a:lnTo>
                    <a:pt x="50292" y="107252"/>
                  </a:lnTo>
                  <a:lnTo>
                    <a:pt x="211074" y="107252"/>
                  </a:lnTo>
                  <a:lnTo>
                    <a:pt x="211074" y="146876"/>
                  </a:lnTo>
                  <a:lnTo>
                    <a:pt x="50292" y="146876"/>
                  </a:lnTo>
                  <a:lnTo>
                    <a:pt x="50292" y="231838"/>
                  </a:lnTo>
                  <a:lnTo>
                    <a:pt x="218313" y="231838"/>
                  </a:lnTo>
                  <a:lnTo>
                    <a:pt x="218313" y="272225"/>
                  </a:lnTo>
                  <a:lnTo>
                    <a:pt x="0" y="27222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2A16743F-3989-0B42-B4BA-A51F29378328}"/>
                </a:ext>
              </a:extLst>
            </p:cNvPr>
            <p:cNvSpPr/>
            <p:nvPr/>
          </p:nvSpPr>
          <p:spPr>
            <a:xfrm>
              <a:off x="2692003" y="3952705"/>
              <a:ext cx="286131" cy="272033"/>
            </a:xfrm>
            <a:custGeom>
              <a:avLst/>
              <a:gdLst>
                <a:gd name="connsiteX0" fmla="*/ 0 w 286131"/>
                <a:gd name="connsiteY0" fmla="*/ 0 h 272033"/>
                <a:gd name="connsiteX1" fmla="*/ 80391 w 286131"/>
                <a:gd name="connsiteY1" fmla="*/ 0 h 272033"/>
                <a:gd name="connsiteX2" fmla="*/ 230505 w 286131"/>
                <a:gd name="connsiteY2" fmla="*/ 229362 h 272033"/>
                <a:gd name="connsiteX3" fmla="*/ 237363 w 286131"/>
                <a:gd name="connsiteY3" fmla="*/ 229362 h 272033"/>
                <a:gd name="connsiteX4" fmla="*/ 237363 w 286131"/>
                <a:gd name="connsiteY4" fmla="*/ 0 h 272033"/>
                <a:gd name="connsiteX5" fmla="*/ 286131 w 286131"/>
                <a:gd name="connsiteY5" fmla="*/ 0 h 272033"/>
                <a:gd name="connsiteX6" fmla="*/ 286131 w 286131"/>
                <a:gd name="connsiteY6" fmla="*/ 272034 h 272033"/>
                <a:gd name="connsiteX7" fmla="*/ 205740 w 286131"/>
                <a:gd name="connsiteY7" fmla="*/ 272034 h 272033"/>
                <a:gd name="connsiteX8" fmla="*/ 55626 w 286131"/>
                <a:gd name="connsiteY8" fmla="*/ 42672 h 272033"/>
                <a:gd name="connsiteX9" fmla="*/ 48387 w 286131"/>
                <a:gd name="connsiteY9" fmla="*/ 42672 h 272033"/>
                <a:gd name="connsiteX10" fmla="*/ 48387 w 286131"/>
                <a:gd name="connsiteY10" fmla="*/ 272034 h 272033"/>
                <a:gd name="connsiteX11" fmla="*/ 0 w 286131"/>
                <a:gd name="connsiteY11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6131" h="272033">
                  <a:moveTo>
                    <a:pt x="0" y="0"/>
                  </a:moveTo>
                  <a:lnTo>
                    <a:pt x="80391" y="0"/>
                  </a:lnTo>
                  <a:lnTo>
                    <a:pt x="230505" y="229362"/>
                  </a:lnTo>
                  <a:lnTo>
                    <a:pt x="237363" y="229362"/>
                  </a:lnTo>
                  <a:lnTo>
                    <a:pt x="237363" y="0"/>
                  </a:lnTo>
                  <a:lnTo>
                    <a:pt x="286131" y="0"/>
                  </a:lnTo>
                  <a:lnTo>
                    <a:pt x="286131" y="272034"/>
                  </a:lnTo>
                  <a:lnTo>
                    <a:pt x="205740" y="272034"/>
                  </a:lnTo>
                  <a:lnTo>
                    <a:pt x="55626" y="42672"/>
                  </a:lnTo>
                  <a:lnTo>
                    <a:pt x="48387" y="42672"/>
                  </a:lnTo>
                  <a:lnTo>
                    <a:pt x="48387" y="272034"/>
                  </a:lnTo>
                  <a:lnTo>
                    <a:pt x="0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E7A9E31A-9169-C740-A685-473CA995D738}"/>
                </a:ext>
              </a:extLst>
            </p:cNvPr>
            <p:cNvSpPr/>
            <p:nvPr/>
          </p:nvSpPr>
          <p:spPr>
            <a:xfrm>
              <a:off x="3018901" y="3952705"/>
              <a:ext cx="287274" cy="272033"/>
            </a:xfrm>
            <a:custGeom>
              <a:avLst/>
              <a:gdLst>
                <a:gd name="connsiteX0" fmla="*/ 168783 w 287274"/>
                <a:gd name="connsiteY0" fmla="*/ 272034 h 272033"/>
                <a:gd name="connsiteX1" fmla="*/ 118491 w 287274"/>
                <a:gd name="connsiteY1" fmla="*/ 272034 h 272033"/>
                <a:gd name="connsiteX2" fmla="*/ 118491 w 287274"/>
                <a:gd name="connsiteY2" fmla="*/ 41529 h 272033"/>
                <a:gd name="connsiteX3" fmla="*/ 0 w 287274"/>
                <a:gd name="connsiteY3" fmla="*/ 41529 h 272033"/>
                <a:gd name="connsiteX4" fmla="*/ 0 w 287274"/>
                <a:gd name="connsiteY4" fmla="*/ 0 h 272033"/>
                <a:gd name="connsiteX5" fmla="*/ 287274 w 287274"/>
                <a:gd name="connsiteY5" fmla="*/ 0 h 272033"/>
                <a:gd name="connsiteX6" fmla="*/ 287274 w 287274"/>
                <a:gd name="connsiteY6" fmla="*/ 41529 h 272033"/>
                <a:gd name="connsiteX7" fmla="*/ 168783 w 287274"/>
                <a:gd name="connsiteY7" fmla="*/ 41529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274" h="272033">
                  <a:moveTo>
                    <a:pt x="168783" y="272034"/>
                  </a:moveTo>
                  <a:lnTo>
                    <a:pt x="118491" y="272034"/>
                  </a:lnTo>
                  <a:lnTo>
                    <a:pt x="118491" y="41529"/>
                  </a:lnTo>
                  <a:lnTo>
                    <a:pt x="0" y="41529"/>
                  </a:lnTo>
                  <a:lnTo>
                    <a:pt x="0" y="0"/>
                  </a:lnTo>
                  <a:lnTo>
                    <a:pt x="287274" y="0"/>
                  </a:lnTo>
                  <a:lnTo>
                    <a:pt x="287274" y="41529"/>
                  </a:lnTo>
                  <a:lnTo>
                    <a:pt x="168783" y="4152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8C12DFBC-2E9F-7445-B0D5-B22512C8C560}"/>
                </a:ext>
              </a:extLst>
            </p:cNvPr>
            <p:cNvSpPr/>
            <p:nvPr/>
          </p:nvSpPr>
          <p:spPr>
            <a:xfrm>
              <a:off x="3480292" y="3952670"/>
              <a:ext cx="256414" cy="272068"/>
            </a:xfrm>
            <a:custGeom>
              <a:avLst/>
              <a:gdLst>
                <a:gd name="connsiteX0" fmla="*/ 0 w 256414"/>
                <a:gd name="connsiteY0" fmla="*/ 35 h 272068"/>
                <a:gd name="connsiteX1" fmla="*/ 155067 w 256414"/>
                <a:gd name="connsiteY1" fmla="*/ 35 h 272068"/>
                <a:gd name="connsiteX2" fmla="*/ 208788 w 256414"/>
                <a:gd name="connsiteY2" fmla="*/ 10893 h 272068"/>
                <a:gd name="connsiteX3" fmla="*/ 244031 w 256414"/>
                <a:gd name="connsiteY3" fmla="*/ 40992 h 272068"/>
                <a:gd name="connsiteX4" fmla="*/ 244031 w 256414"/>
                <a:gd name="connsiteY4" fmla="*/ 129384 h 272068"/>
                <a:gd name="connsiteX5" fmla="*/ 208788 w 256414"/>
                <a:gd name="connsiteY5" fmla="*/ 159484 h 272068"/>
                <a:gd name="connsiteX6" fmla="*/ 155067 w 256414"/>
                <a:gd name="connsiteY6" fmla="*/ 170342 h 272068"/>
                <a:gd name="connsiteX7" fmla="*/ 50673 w 256414"/>
                <a:gd name="connsiteY7" fmla="*/ 170342 h 272068"/>
                <a:gd name="connsiteX8" fmla="*/ 50673 w 256414"/>
                <a:gd name="connsiteY8" fmla="*/ 272069 h 272068"/>
                <a:gd name="connsiteX9" fmla="*/ 0 w 256414"/>
                <a:gd name="connsiteY9" fmla="*/ 272069 h 272068"/>
                <a:gd name="connsiteX10" fmla="*/ 150876 w 256414"/>
                <a:gd name="connsiteY10" fmla="*/ 40040 h 272068"/>
                <a:gd name="connsiteX11" fmla="*/ 50863 w 256414"/>
                <a:gd name="connsiteY11" fmla="*/ 40040 h 272068"/>
                <a:gd name="connsiteX12" fmla="*/ 50863 w 256414"/>
                <a:gd name="connsiteY12" fmla="*/ 129956 h 272068"/>
                <a:gd name="connsiteX13" fmla="*/ 150876 w 256414"/>
                <a:gd name="connsiteY13" fmla="*/ 129956 h 272068"/>
                <a:gd name="connsiteX14" fmla="*/ 188976 w 256414"/>
                <a:gd name="connsiteY14" fmla="*/ 117574 h 272068"/>
                <a:gd name="connsiteX15" fmla="*/ 190360 w 256414"/>
                <a:gd name="connsiteY15" fmla="*/ 53806 h 272068"/>
                <a:gd name="connsiteX16" fmla="*/ 188976 w 256414"/>
                <a:gd name="connsiteY16" fmla="*/ 52423 h 272068"/>
                <a:gd name="connsiteX17" fmla="*/ 150876 w 256414"/>
                <a:gd name="connsiteY17" fmla="*/ 40040 h 2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6414" h="272068">
                  <a:moveTo>
                    <a:pt x="0" y="35"/>
                  </a:moveTo>
                  <a:lnTo>
                    <a:pt x="155067" y="35"/>
                  </a:lnTo>
                  <a:cubicBezTo>
                    <a:pt x="173560" y="-404"/>
                    <a:pt x="191917" y="3306"/>
                    <a:pt x="208788" y="10893"/>
                  </a:cubicBezTo>
                  <a:cubicBezTo>
                    <a:pt x="223144" y="17395"/>
                    <a:pt x="235363" y="27831"/>
                    <a:pt x="244031" y="40992"/>
                  </a:cubicBezTo>
                  <a:cubicBezTo>
                    <a:pt x="260542" y="68143"/>
                    <a:pt x="260542" y="102234"/>
                    <a:pt x="244031" y="129384"/>
                  </a:cubicBezTo>
                  <a:cubicBezTo>
                    <a:pt x="235363" y="142546"/>
                    <a:pt x="223144" y="152982"/>
                    <a:pt x="208788" y="159484"/>
                  </a:cubicBezTo>
                  <a:cubicBezTo>
                    <a:pt x="191917" y="167070"/>
                    <a:pt x="173560" y="170781"/>
                    <a:pt x="155067" y="170342"/>
                  </a:cubicBezTo>
                  <a:lnTo>
                    <a:pt x="50673" y="170342"/>
                  </a:lnTo>
                  <a:lnTo>
                    <a:pt x="50673" y="272069"/>
                  </a:lnTo>
                  <a:lnTo>
                    <a:pt x="0" y="272069"/>
                  </a:lnTo>
                  <a:close/>
                  <a:moveTo>
                    <a:pt x="150876" y="40040"/>
                  </a:moveTo>
                  <a:lnTo>
                    <a:pt x="50863" y="40040"/>
                  </a:lnTo>
                  <a:lnTo>
                    <a:pt x="50863" y="129956"/>
                  </a:lnTo>
                  <a:lnTo>
                    <a:pt x="150876" y="129956"/>
                  </a:lnTo>
                  <a:cubicBezTo>
                    <a:pt x="164680" y="130760"/>
                    <a:pt x="178282" y="126339"/>
                    <a:pt x="188976" y="117574"/>
                  </a:cubicBezTo>
                  <a:cubicBezTo>
                    <a:pt x="206967" y="100347"/>
                    <a:pt x="207586" y="71797"/>
                    <a:pt x="190360" y="53806"/>
                  </a:cubicBezTo>
                  <a:cubicBezTo>
                    <a:pt x="189908" y="53335"/>
                    <a:pt x="189447" y="52874"/>
                    <a:pt x="188976" y="52423"/>
                  </a:cubicBezTo>
                  <a:cubicBezTo>
                    <a:pt x="178282" y="43657"/>
                    <a:pt x="164680" y="39236"/>
                    <a:pt x="150876" y="40040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474A48FE-125F-E244-BD99-3319DF1FB159}"/>
                </a:ext>
              </a:extLst>
            </p:cNvPr>
            <p:cNvSpPr/>
            <p:nvPr/>
          </p:nvSpPr>
          <p:spPr>
            <a:xfrm>
              <a:off x="3779805" y="3952667"/>
              <a:ext cx="276606" cy="272071"/>
            </a:xfrm>
            <a:custGeom>
              <a:avLst/>
              <a:gdLst>
                <a:gd name="connsiteX0" fmla="*/ 0 w 276606"/>
                <a:gd name="connsiteY0" fmla="*/ 37 h 272071"/>
                <a:gd name="connsiteX1" fmla="*/ 147638 w 276606"/>
                <a:gd name="connsiteY1" fmla="*/ 37 h 272071"/>
                <a:gd name="connsiteX2" fmla="*/ 201168 w 276606"/>
                <a:gd name="connsiteY2" fmla="*/ 10515 h 272071"/>
                <a:gd name="connsiteX3" fmla="*/ 236411 w 276606"/>
                <a:gd name="connsiteY3" fmla="*/ 39471 h 272071"/>
                <a:gd name="connsiteX4" fmla="*/ 248984 w 276606"/>
                <a:gd name="connsiteY4" fmla="*/ 82334 h 272071"/>
                <a:gd name="connsiteX5" fmla="*/ 237173 w 276606"/>
                <a:gd name="connsiteY5" fmla="*/ 122720 h 272071"/>
                <a:gd name="connsiteX6" fmla="*/ 203835 w 276606"/>
                <a:gd name="connsiteY6" fmla="*/ 150533 h 272071"/>
                <a:gd name="connsiteX7" fmla="*/ 152400 w 276606"/>
                <a:gd name="connsiteY7" fmla="*/ 160820 h 272071"/>
                <a:gd name="connsiteX8" fmla="*/ 276606 w 276606"/>
                <a:gd name="connsiteY8" fmla="*/ 272071 h 272071"/>
                <a:gd name="connsiteX9" fmla="*/ 208026 w 276606"/>
                <a:gd name="connsiteY9" fmla="*/ 272071 h 272071"/>
                <a:gd name="connsiteX10" fmla="*/ 87630 w 276606"/>
                <a:gd name="connsiteY10" fmla="*/ 160820 h 272071"/>
                <a:gd name="connsiteX11" fmla="*/ 50673 w 276606"/>
                <a:gd name="connsiteY11" fmla="*/ 160820 h 272071"/>
                <a:gd name="connsiteX12" fmla="*/ 50673 w 276606"/>
                <a:gd name="connsiteY12" fmla="*/ 272071 h 272071"/>
                <a:gd name="connsiteX13" fmla="*/ 0 w 276606"/>
                <a:gd name="connsiteY13" fmla="*/ 272071 h 272071"/>
                <a:gd name="connsiteX14" fmla="*/ 50673 w 276606"/>
                <a:gd name="connsiteY14" fmla="*/ 124244 h 272071"/>
                <a:gd name="connsiteX15" fmla="*/ 143256 w 276606"/>
                <a:gd name="connsiteY15" fmla="*/ 124244 h 272071"/>
                <a:gd name="connsiteX16" fmla="*/ 181356 w 276606"/>
                <a:gd name="connsiteY16" fmla="*/ 112623 h 272071"/>
                <a:gd name="connsiteX17" fmla="*/ 185679 w 276606"/>
                <a:gd name="connsiteY17" fmla="*/ 55605 h 272071"/>
                <a:gd name="connsiteX18" fmla="*/ 181356 w 276606"/>
                <a:gd name="connsiteY18" fmla="*/ 51282 h 272071"/>
                <a:gd name="connsiteX19" fmla="*/ 143256 w 276606"/>
                <a:gd name="connsiteY19" fmla="*/ 39662 h 272071"/>
                <a:gd name="connsiteX20" fmla="*/ 50673 w 276606"/>
                <a:gd name="connsiteY20" fmla="*/ 39662 h 272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606" h="272071">
                  <a:moveTo>
                    <a:pt x="0" y="37"/>
                  </a:moveTo>
                  <a:lnTo>
                    <a:pt x="147638" y="37"/>
                  </a:lnTo>
                  <a:cubicBezTo>
                    <a:pt x="166031" y="-411"/>
                    <a:pt x="184301" y="3165"/>
                    <a:pt x="201168" y="10515"/>
                  </a:cubicBezTo>
                  <a:cubicBezTo>
                    <a:pt x="215356" y="16741"/>
                    <a:pt x="227551" y="26760"/>
                    <a:pt x="236411" y="39471"/>
                  </a:cubicBezTo>
                  <a:cubicBezTo>
                    <a:pt x="244891" y="52135"/>
                    <a:pt x="249279" y="67096"/>
                    <a:pt x="248984" y="82334"/>
                  </a:cubicBezTo>
                  <a:cubicBezTo>
                    <a:pt x="249241" y="96683"/>
                    <a:pt x="245121" y="110770"/>
                    <a:pt x="237173" y="122720"/>
                  </a:cubicBezTo>
                  <a:cubicBezTo>
                    <a:pt x="228800" y="134853"/>
                    <a:pt x="217273" y="144470"/>
                    <a:pt x="203835" y="150533"/>
                  </a:cubicBezTo>
                  <a:cubicBezTo>
                    <a:pt x="187668" y="157743"/>
                    <a:pt x="170097" y="161257"/>
                    <a:pt x="152400" y="160820"/>
                  </a:cubicBezTo>
                  <a:lnTo>
                    <a:pt x="276606" y="272071"/>
                  </a:lnTo>
                  <a:lnTo>
                    <a:pt x="208026" y="272071"/>
                  </a:lnTo>
                  <a:lnTo>
                    <a:pt x="87630" y="160820"/>
                  </a:lnTo>
                  <a:lnTo>
                    <a:pt x="50673" y="160820"/>
                  </a:lnTo>
                  <a:lnTo>
                    <a:pt x="50673" y="272071"/>
                  </a:lnTo>
                  <a:lnTo>
                    <a:pt x="0" y="272071"/>
                  </a:lnTo>
                  <a:close/>
                  <a:moveTo>
                    <a:pt x="50673" y="124244"/>
                  </a:moveTo>
                  <a:lnTo>
                    <a:pt x="143256" y="124244"/>
                  </a:lnTo>
                  <a:cubicBezTo>
                    <a:pt x="156930" y="124993"/>
                    <a:pt x="170428" y="120876"/>
                    <a:pt x="181356" y="112623"/>
                  </a:cubicBezTo>
                  <a:cubicBezTo>
                    <a:pt x="198295" y="98072"/>
                    <a:pt x="200230" y="72544"/>
                    <a:pt x="185679" y="55605"/>
                  </a:cubicBezTo>
                  <a:cubicBezTo>
                    <a:pt x="184349" y="54057"/>
                    <a:pt x="182904" y="52612"/>
                    <a:pt x="181356" y="51282"/>
                  </a:cubicBezTo>
                  <a:cubicBezTo>
                    <a:pt x="170428" y="43029"/>
                    <a:pt x="156930" y="38912"/>
                    <a:pt x="143256" y="39662"/>
                  </a:cubicBezTo>
                  <a:lnTo>
                    <a:pt x="50673" y="39662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D0CFFFE4-B882-D748-A586-C59A9860A79C}"/>
                </a:ext>
              </a:extLst>
            </p:cNvPr>
            <p:cNvSpPr/>
            <p:nvPr/>
          </p:nvSpPr>
          <p:spPr>
            <a:xfrm>
              <a:off x="4074788" y="3947365"/>
              <a:ext cx="350317" cy="282334"/>
            </a:xfrm>
            <a:custGeom>
              <a:avLst/>
              <a:gdLst>
                <a:gd name="connsiteX0" fmla="*/ 11436 w 350317"/>
                <a:gd name="connsiteY0" fmla="*/ 85541 h 282334"/>
                <a:gd name="connsiteX1" fmla="*/ 42869 w 350317"/>
                <a:gd name="connsiteY1" fmla="*/ 40583 h 282334"/>
                <a:gd name="connsiteX2" fmla="*/ 90494 w 350317"/>
                <a:gd name="connsiteY2" fmla="*/ 10674 h 282334"/>
                <a:gd name="connsiteX3" fmla="*/ 149549 w 350317"/>
                <a:gd name="connsiteY3" fmla="*/ 6 h 282334"/>
                <a:gd name="connsiteX4" fmla="*/ 200222 w 350317"/>
                <a:gd name="connsiteY4" fmla="*/ 6 h 282334"/>
                <a:gd name="connsiteX5" fmla="*/ 259658 w 350317"/>
                <a:gd name="connsiteY5" fmla="*/ 10674 h 282334"/>
                <a:gd name="connsiteX6" fmla="*/ 307283 w 350317"/>
                <a:gd name="connsiteY6" fmla="*/ 40583 h 282334"/>
                <a:gd name="connsiteX7" fmla="*/ 311836 w 350317"/>
                <a:gd name="connsiteY7" fmla="*/ 237198 h 282334"/>
                <a:gd name="connsiteX8" fmla="*/ 307283 w 350317"/>
                <a:gd name="connsiteY8" fmla="*/ 241751 h 282334"/>
                <a:gd name="connsiteX9" fmla="*/ 259658 w 350317"/>
                <a:gd name="connsiteY9" fmla="*/ 271660 h 282334"/>
                <a:gd name="connsiteX10" fmla="*/ 200222 w 350317"/>
                <a:gd name="connsiteY10" fmla="*/ 282328 h 282334"/>
                <a:gd name="connsiteX11" fmla="*/ 149549 w 350317"/>
                <a:gd name="connsiteY11" fmla="*/ 282327 h 282334"/>
                <a:gd name="connsiteX12" fmla="*/ 90303 w 350317"/>
                <a:gd name="connsiteY12" fmla="*/ 271660 h 282334"/>
                <a:gd name="connsiteX13" fmla="*/ 42678 w 350317"/>
                <a:gd name="connsiteY13" fmla="*/ 241751 h 282334"/>
                <a:gd name="connsiteX14" fmla="*/ 11246 w 350317"/>
                <a:gd name="connsiteY14" fmla="*/ 85541 h 282334"/>
                <a:gd name="connsiteX15" fmla="*/ 64395 w 350317"/>
                <a:gd name="connsiteY15" fmla="*/ 191459 h 282334"/>
                <a:gd name="connsiteX16" fmla="*/ 99447 w 350317"/>
                <a:gd name="connsiteY16" fmla="*/ 225939 h 282334"/>
                <a:gd name="connsiteX17" fmla="*/ 149930 w 350317"/>
                <a:gd name="connsiteY17" fmla="*/ 238512 h 282334"/>
                <a:gd name="connsiteX18" fmla="*/ 199841 w 350317"/>
                <a:gd name="connsiteY18" fmla="*/ 238512 h 282334"/>
                <a:gd name="connsiteX19" fmla="*/ 250514 w 350317"/>
                <a:gd name="connsiteY19" fmla="*/ 225939 h 282334"/>
                <a:gd name="connsiteX20" fmla="*/ 285375 w 350317"/>
                <a:gd name="connsiteY20" fmla="*/ 191459 h 282334"/>
                <a:gd name="connsiteX21" fmla="*/ 285375 w 350317"/>
                <a:gd name="connsiteY21" fmla="*/ 91446 h 282334"/>
                <a:gd name="connsiteX22" fmla="*/ 250514 w 350317"/>
                <a:gd name="connsiteY22" fmla="*/ 56966 h 282334"/>
                <a:gd name="connsiteX23" fmla="*/ 199841 w 350317"/>
                <a:gd name="connsiteY23" fmla="*/ 44393 h 282334"/>
                <a:gd name="connsiteX24" fmla="*/ 149978 w 350317"/>
                <a:gd name="connsiteY24" fmla="*/ 44393 h 282334"/>
                <a:gd name="connsiteX25" fmla="*/ 99495 w 350317"/>
                <a:gd name="connsiteY25" fmla="*/ 56966 h 282334"/>
                <a:gd name="connsiteX26" fmla="*/ 64443 w 350317"/>
                <a:gd name="connsiteY26" fmla="*/ 91446 h 282334"/>
                <a:gd name="connsiteX27" fmla="*/ 64443 w 350317"/>
                <a:gd name="connsiteY27" fmla="*/ 191459 h 28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50317" h="282334">
                  <a:moveTo>
                    <a:pt x="11436" y="85541"/>
                  </a:moveTo>
                  <a:cubicBezTo>
                    <a:pt x="18791" y="68597"/>
                    <a:pt x="29481" y="53308"/>
                    <a:pt x="42869" y="40583"/>
                  </a:cubicBezTo>
                  <a:cubicBezTo>
                    <a:pt x="56632" y="27590"/>
                    <a:pt x="72813" y="17429"/>
                    <a:pt x="90494" y="10674"/>
                  </a:cubicBezTo>
                  <a:cubicBezTo>
                    <a:pt x="109339" y="3460"/>
                    <a:pt x="129370" y="-159"/>
                    <a:pt x="149549" y="6"/>
                  </a:cubicBezTo>
                  <a:lnTo>
                    <a:pt x="200222" y="6"/>
                  </a:lnTo>
                  <a:cubicBezTo>
                    <a:pt x="220526" y="-172"/>
                    <a:pt x="240684" y="3446"/>
                    <a:pt x="259658" y="10674"/>
                  </a:cubicBezTo>
                  <a:cubicBezTo>
                    <a:pt x="277351" y="17403"/>
                    <a:pt x="293537" y="27568"/>
                    <a:pt x="307283" y="40583"/>
                  </a:cubicBezTo>
                  <a:cubicBezTo>
                    <a:pt x="362834" y="93619"/>
                    <a:pt x="364872" y="181647"/>
                    <a:pt x="311836" y="237198"/>
                  </a:cubicBezTo>
                  <a:cubicBezTo>
                    <a:pt x="310354" y="238750"/>
                    <a:pt x="308836" y="240269"/>
                    <a:pt x="307283" y="241751"/>
                  </a:cubicBezTo>
                  <a:cubicBezTo>
                    <a:pt x="293537" y="254766"/>
                    <a:pt x="277351" y="264931"/>
                    <a:pt x="259658" y="271660"/>
                  </a:cubicBezTo>
                  <a:cubicBezTo>
                    <a:pt x="240684" y="278888"/>
                    <a:pt x="220526" y="282507"/>
                    <a:pt x="200222" y="282328"/>
                  </a:cubicBezTo>
                  <a:lnTo>
                    <a:pt x="149549" y="282327"/>
                  </a:lnTo>
                  <a:cubicBezTo>
                    <a:pt x="129306" y="282516"/>
                    <a:pt x="109209" y="278897"/>
                    <a:pt x="90303" y="271660"/>
                  </a:cubicBezTo>
                  <a:cubicBezTo>
                    <a:pt x="72623" y="264905"/>
                    <a:pt x="56441" y="254743"/>
                    <a:pt x="42678" y="241751"/>
                  </a:cubicBezTo>
                  <a:cubicBezTo>
                    <a:pt x="956" y="201164"/>
                    <a:pt x="-11531" y="139107"/>
                    <a:pt x="11246" y="85541"/>
                  </a:cubicBezTo>
                  <a:close/>
                  <a:moveTo>
                    <a:pt x="64395" y="191459"/>
                  </a:moveTo>
                  <a:cubicBezTo>
                    <a:pt x="72747" y="205910"/>
                    <a:pt x="84861" y="217827"/>
                    <a:pt x="99447" y="225939"/>
                  </a:cubicBezTo>
                  <a:cubicBezTo>
                    <a:pt x="114888" y="234466"/>
                    <a:pt x="132293" y="238801"/>
                    <a:pt x="149930" y="238512"/>
                  </a:cubicBezTo>
                  <a:lnTo>
                    <a:pt x="199841" y="238512"/>
                  </a:lnTo>
                  <a:cubicBezTo>
                    <a:pt x="217544" y="238852"/>
                    <a:pt x="235023" y="234515"/>
                    <a:pt x="250514" y="225939"/>
                  </a:cubicBezTo>
                  <a:cubicBezTo>
                    <a:pt x="265025" y="217792"/>
                    <a:pt x="277069" y="205880"/>
                    <a:pt x="285375" y="191459"/>
                  </a:cubicBezTo>
                  <a:cubicBezTo>
                    <a:pt x="302313" y="160273"/>
                    <a:pt x="302313" y="122633"/>
                    <a:pt x="285375" y="91446"/>
                  </a:cubicBezTo>
                  <a:cubicBezTo>
                    <a:pt x="277069" y="77026"/>
                    <a:pt x="265025" y="65114"/>
                    <a:pt x="250514" y="56966"/>
                  </a:cubicBezTo>
                  <a:cubicBezTo>
                    <a:pt x="235023" y="48390"/>
                    <a:pt x="217544" y="44053"/>
                    <a:pt x="199841" y="44393"/>
                  </a:cubicBezTo>
                  <a:lnTo>
                    <a:pt x="149978" y="44393"/>
                  </a:lnTo>
                  <a:cubicBezTo>
                    <a:pt x="132341" y="44104"/>
                    <a:pt x="114936" y="48439"/>
                    <a:pt x="99495" y="56966"/>
                  </a:cubicBezTo>
                  <a:cubicBezTo>
                    <a:pt x="84908" y="65079"/>
                    <a:pt x="72795" y="76995"/>
                    <a:pt x="64443" y="91446"/>
                  </a:cubicBezTo>
                  <a:cubicBezTo>
                    <a:pt x="47505" y="122633"/>
                    <a:pt x="47505" y="160273"/>
                    <a:pt x="64443" y="191459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F5C5CD4D-A783-D040-984A-777FE0D4FDCF}"/>
                </a:ext>
              </a:extLst>
            </p:cNvPr>
            <p:cNvSpPr/>
            <p:nvPr/>
          </p:nvSpPr>
          <p:spPr>
            <a:xfrm>
              <a:off x="4479226" y="3952705"/>
              <a:ext cx="217169" cy="272033"/>
            </a:xfrm>
            <a:custGeom>
              <a:avLst/>
              <a:gdLst>
                <a:gd name="connsiteX0" fmla="*/ 0 w 217169"/>
                <a:gd name="connsiteY0" fmla="*/ 0 h 272033"/>
                <a:gd name="connsiteX1" fmla="*/ 217170 w 217169"/>
                <a:gd name="connsiteY1" fmla="*/ 0 h 272033"/>
                <a:gd name="connsiteX2" fmla="*/ 217170 w 217169"/>
                <a:gd name="connsiteY2" fmla="*/ 40577 h 272033"/>
                <a:gd name="connsiteX3" fmla="*/ 50482 w 217169"/>
                <a:gd name="connsiteY3" fmla="*/ 40577 h 272033"/>
                <a:gd name="connsiteX4" fmla="*/ 50482 w 217169"/>
                <a:gd name="connsiteY4" fmla="*/ 107252 h 272033"/>
                <a:gd name="connsiteX5" fmla="*/ 209931 w 217169"/>
                <a:gd name="connsiteY5" fmla="*/ 107252 h 272033"/>
                <a:gd name="connsiteX6" fmla="*/ 209931 w 217169"/>
                <a:gd name="connsiteY6" fmla="*/ 148019 h 272033"/>
                <a:gd name="connsiteX7" fmla="*/ 50673 w 217169"/>
                <a:gd name="connsiteY7" fmla="*/ 148019 h 272033"/>
                <a:gd name="connsiteX8" fmla="*/ 50673 w 217169"/>
                <a:gd name="connsiteY8" fmla="*/ 272034 h 272033"/>
                <a:gd name="connsiteX9" fmla="*/ 0 w 217169"/>
                <a:gd name="connsiteY9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169" h="272033">
                  <a:moveTo>
                    <a:pt x="0" y="0"/>
                  </a:moveTo>
                  <a:lnTo>
                    <a:pt x="217170" y="0"/>
                  </a:lnTo>
                  <a:lnTo>
                    <a:pt x="217170" y="40577"/>
                  </a:lnTo>
                  <a:lnTo>
                    <a:pt x="50482" y="40577"/>
                  </a:lnTo>
                  <a:lnTo>
                    <a:pt x="50482" y="107252"/>
                  </a:lnTo>
                  <a:lnTo>
                    <a:pt x="209931" y="107252"/>
                  </a:lnTo>
                  <a:lnTo>
                    <a:pt x="209931" y="148019"/>
                  </a:lnTo>
                  <a:lnTo>
                    <a:pt x="50673" y="148019"/>
                  </a:lnTo>
                  <a:lnTo>
                    <a:pt x="50673" y="272034"/>
                  </a:lnTo>
                  <a:lnTo>
                    <a:pt x="0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DC67C829-F173-A44B-90A2-28A2EEA3974C}"/>
                </a:ext>
              </a:extLst>
            </p:cNvPr>
            <p:cNvSpPr/>
            <p:nvPr/>
          </p:nvSpPr>
          <p:spPr>
            <a:xfrm>
              <a:off x="4741021" y="3952705"/>
              <a:ext cx="218312" cy="272224"/>
            </a:xfrm>
            <a:custGeom>
              <a:avLst/>
              <a:gdLst>
                <a:gd name="connsiteX0" fmla="*/ 0 w 218312"/>
                <a:gd name="connsiteY0" fmla="*/ 0 h 272224"/>
                <a:gd name="connsiteX1" fmla="*/ 218313 w 218312"/>
                <a:gd name="connsiteY1" fmla="*/ 0 h 272224"/>
                <a:gd name="connsiteX2" fmla="*/ 218313 w 218312"/>
                <a:gd name="connsiteY2" fmla="*/ 40577 h 272224"/>
                <a:gd name="connsiteX3" fmla="*/ 50292 w 218312"/>
                <a:gd name="connsiteY3" fmla="*/ 40577 h 272224"/>
                <a:gd name="connsiteX4" fmla="*/ 50292 w 218312"/>
                <a:gd name="connsiteY4" fmla="*/ 107252 h 272224"/>
                <a:gd name="connsiteX5" fmla="*/ 211074 w 218312"/>
                <a:gd name="connsiteY5" fmla="*/ 107252 h 272224"/>
                <a:gd name="connsiteX6" fmla="*/ 211074 w 218312"/>
                <a:gd name="connsiteY6" fmla="*/ 146876 h 272224"/>
                <a:gd name="connsiteX7" fmla="*/ 50292 w 218312"/>
                <a:gd name="connsiteY7" fmla="*/ 146876 h 272224"/>
                <a:gd name="connsiteX8" fmla="*/ 50292 w 218312"/>
                <a:gd name="connsiteY8" fmla="*/ 231838 h 272224"/>
                <a:gd name="connsiteX9" fmla="*/ 218313 w 218312"/>
                <a:gd name="connsiteY9" fmla="*/ 231838 h 272224"/>
                <a:gd name="connsiteX10" fmla="*/ 218313 w 218312"/>
                <a:gd name="connsiteY10" fmla="*/ 272225 h 272224"/>
                <a:gd name="connsiteX11" fmla="*/ 0 w 218312"/>
                <a:gd name="connsiteY11" fmla="*/ 272225 h 27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312" h="272224">
                  <a:moveTo>
                    <a:pt x="0" y="0"/>
                  </a:moveTo>
                  <a:lnTo>
                    <a:pt x="218313" y="0"/>
                  </a:lnTo>
                  <a:lnTo>
                    <a:pt x="218313" y="40577"/>
                  </a:lnTo>
                  <a:lnTo>
                    <a:pt x="50292" y="40577"/>
                  </a:lnTo>
                  <a:lnTo>
                    <a:pt x="50292" y="107252"/>
                  </a:lnTo>
                  <a:lnTo>
                    <a:pt x="211074" y="107252"/>
                  </a:lnTo>
                  <a:lnTo>
                    <a:pt x="211074" y="146876"/>
                  </a:lnTo>
                  <a:lnTo>
                    <a:pt x="50292" y="146876"/>
                  </a:lnTo>
                  <a:lnTo>
                    <a:pt x="50292" y="231838"/>
                  </a:lnTo>
                  <a:lnTo>
                    <a:pt x="218313" y="231838"/>
                  </a:lnTo>
                  <a:lnTo>
                    <a:pt x="218313" y="272225"/>
                  </a:lnTo>
                  <a:lnTo>
                    <a:pt x="0" y="27222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3355D95F-49A6-E645-A991-A4FB9507F06D}"/>
                </a:ext>
              </a:extLst>
            </p:cNvPr>
            <p:cNvSpPr/>
            <p:nvPr/>
          </p:nvSpPr>
          <p:spPr>
            <a:xfrm>
              <a:off x="4996576" y="3947346"/>
              <a:ext cx="273243" cy="282372"/>
            </a:xfrm>
            <a:custGeom>
              <a:avLst/>
              <a:gdLst>
                <a:gd name="connsiteX0" fmla="*/ 259842 w 273243"/>
                <a:gd name="connsiteY0" fmla="*/ 240817 h 282372"/>
                <a:gd name="connsiteX1" fmla="*/ 222885 w 273243"/>
                <a:gd name="connsiteY1" fmla="*/ 271488 h 282372"/>
                <a:gd name="connsiteX2" fmla="*/ 168402 w 273243"/>
                <a:gd name="connsiteY2" fmla="*/ 282346 h 282372"/>
                <a:gd name="connsiteX3" fmla="*/ 107823 w 273243"/>
                <a:gd name="connsiteY3" fmla="*/ 282346 h 282372"/>
                <a:gd name="connsiteX4" fmla="*/ 46291 w 273243"/>
                <a:gd name="connsiteY4" fmla="*/ 270535 h 282372"/>
                <a:gd name="connsiteX5" fmla="*/ 0 w 273243"/>
                <a:gd name="connsiteY5" fmla="*/ 235102 h 282372"/>
                <a:gd name="connsiteX6" fmla="*/ 36195 w 273243"/>
                <a:gd name="connsiteY6" fmla="*/ 201764 h 282372"/>
                <a:gd name="connsiteX7" fmla="*/ 65151 w 273243"/>
                <a:gd name="connsiteY7" fmla="*/ 229578 h 282372"/>
                <a:gd name="connsiteX8" fmla="*/ 107061 w 273243"/>
                <a:gd name="connsiteY8" fmla="*/ 239864 h 282372"/>
                <a:gd name="connsiteX9" fmla="*/ 168021 w 273243"/>
                <a:gd name="connsiteY9" fmla="*/ 239864 h 282372"/>
                <a:gd name="connsiteX10" fmla="*/ 207264 w 273243"/>
                <a:gd name="connsiteY10" fmla="*/ 228434 h 282372"/>
                <a:gd name="connsiteX11" fmla="*/ 222504 w 273243"/>
                <a:gd name="connsiteY11" fmla="*/ 197573 h 282372"/>
                <a:gd name="connsiteX12" fmla="*/ 216598 w 273243"/>
                <a:gd name="connsiteY12" fmla="*/ 176238 h 282372"/>
                <a:gd name="connsiteX13" fmla="*/ 201739 w 273243"/>
                <a:gd name="connsiteY13" fmla="*/ 164998 h 282372"/>
                <a:gd name="connsiteX14" fmla="*/ 184023 w 273243"/>
                <a:gd name="connsiteY14" fmla="*/ 160617 h 282372"/>
                <a:gd name="connsiteX15" fmla="*/ 165925 w 273243"/>
                <a:gd name="connsiteY15" fmla="*/ 159283 h 282372"/>
                <a:gd name="connsiteX16" fmla="*/ 140970 w 273243"/>
                <a:gd name="connsiteY16" fmla="*/ 158140 h 282372"/>
                <a:gd name="connsiteX17" fmla="*/ 115062 w 273243"/>
                <a:gd name="connsiteY17" fmla="*/ 156997 h 282372"/>
                <a:gd name="connsiteX18" fmla="*/ 93726 w 273243"/>
                <a:gd name="connsiteY18" fmla="*/ 156045 h 282372"/>
                <a:gd name="connsiteX19" fmla="*/ 71628 w 273243"/>
                <a:gd name="connsiteY19" fmla="*/ 151663 h 282372"/>
                <a:gd name="connsiteX20" fmla="*/ 45339 w 273243"/>
                <a:gd name="connsiteY20" fmla="*/ 139662 h 282372"/>
                <a:gd name="connsiteX21" fmla="*/ 23621 w 273243"/>
                <a:gd name="connsiteY21" fmla="*/ 117183 h 282372"/>
                <a:gd name="connsiteX22" fmla="*/ 14858 w 273243"/>
                <a:gd name="connsiteY22" fmla="*/ 81369 h 282372"/>
                <a:gd name="connsiteX23" fmla="*/ 27241 w 273243"/>
                <a:gd name="connsiteY23" fmla="*/ 38887 h 282372"/>
                <a:gd name="connsiteX24" fmla="*/ 61340 w 273243"/>
                <a:gd name="connsiteY24" fmla="*/ 10312 h 282372"/>
                <a:gd name="connsiteX25" fmla="*/ 111633 w 273243"/>
                <a:gd name="connsiteY25" fmla="*/ 25 h 282372"/>
                <a:gd name="connsiteX26" fmla="*/ 171831 w 273243"/>
                <a:gd name="connsiteY26" fmla="*/ 25 h 282372"/>
                <a:gd name="connsiteX27" fmla="*/ 226504 w 273243"/>
                <a:gd name="connsiteY27" fmla="*/ 11264 h 282372"/>
                <a:gd name="connsiteX28" fmla="*/ 267462 w 273243"/>
                <a:gd name="connsiteY28" fmla="*/ 42697 h 282372"/>
                <a:gd name="connsiteX29" fmla="*/ 233553 w 273243"/>
                <a:gd name="connsiteY29" fmla="*/ 73177 h 282372"/>
                <a:gd name="connsiteX30" fmla="*/ 208788 w 273243"/>
                <a:gd name="connsiteY30" fmla="*/ 49364 h 282372"/>
                <a:gd name="connsiteX31" fmla="*/ 172593 w 273243"/>
                <a:gd name="connsiteY31" fmla="*/ 40982 h 282372"/>
                <a:gd name="connsiteX32" fmla="*/ 112395 w 273243"/>
                <a:gd name="connsiteY32" fmla="*/ 40983 h 282372"/>
                <a:gd name="connsiteX33" fmla="*/ 77724 w 273243"/>
                <a:gd name="connsiteY33" fmla="*/ 51460 h 282372"/>
                <a:gd name="connsiteX34" fmla="*/ 64389 w 273243"/>
                <a:gd name="connsiteY34" fmla="*/ 78702 h 282372"/>
                <a:gd name="connsiteX35" fmla="*/ 70294 w 273243"/>
                <a:gd name="connsiteY35" fmla="*/ 97371 h 282372"/>
                <a:gd name="connsiteX36" fmla="*/ 84962 w 273243"/>
                <a:gd name="connsiteY36" fmla="*/ 107277 h 282372"/>
                <a:gd name="connsiteX37" fmla="*/ 102107 w 273243"/>
                <a:gd name="connsiteY37" fmla="*/ 111087 h 282372"/>
                <a:gd name="connsiteX38" fmla="*/ 120015 w 273243"/>
                <a:gd name="connsiteY38" fmla="*/ 112039 h 282372"/>
                <a:gd name="connsiteX39" fmla="*/ 145161 w 273243"/>
                <a:gd name="connsiteY39" fmla="*/ 113182 h 282372"/>
                <a:gd name="connsiteX40" fmla="*/ 171450 w 273243"/>
                <a:gd name="connsiteY40" fmla="*/ 114325 h 282372"/>
                <a:gd name="connsiteX41" fmla="*/ 192786 w 273243"/>
                <a:gd name="connsiteY41" fmla="*/ 115659 h 282372"/>
                <a:gd name="connsiteX42" fmla="*/ 214884 w 273243"/>
                <a:gd name="connsiteY42" fmla="*/ 120040 h 282372"/>
                <a:gd name="connsiteX43" fmla="*/ 241554 w 273243"/>
                <a:gd name="connsiteY43" fmla="*/ 132804 h 282372"/>
                <a:gd name="connsiteX44" fmla="*/ 273177 w 273243"/>
                <a:gd name="connsiteY44" fmla="*/ 194716 h 282372"/>
                <a:gd name="connsiteX45" fmla="*/ 259842 w 273243"/>
                <a:gd name="connsiteY45" fmla="*/ 240817 h 28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3243" h="282372">
                  <a:moveTo>
                    <a:pt x="259842" y="240817"/>
                  </a:moveTo>
                  <a:cubicBezTo>
                    <a:pt x="250638" y="254300"/>
                    <a:pt x="237833" y="264927"/>
                    <a:pt x="222885" y="271488"/>
                  </a:cubicBezTo>
                  <a:cubicBezTo>
                    <a:pt x="205727" y="279019"/>
                    <a:pt x="187136" y="282724"/>
                    <a:pt x="168402" y="282346"/>
                  </a:cubicBezTo>
                  <a:lnTo>
                    <a:pt x="107823" y="282346"/>
                  </a:lnTo>
                  <a:cubicBezTo>
                    <a:pt x="86719" y="282678"/>
                    <a:pt x="65773" y="278657"/>
                    <a:pt x="46291" y="270535"/>
                  </a:cubicBezTo>
                  <a:cubicBezTo>
                    <a:pt x="28184" y="262707"/>
                    <a:pt x="12285" y="250537"/>
                    <a:pt x="0" y="235102"/>
                  </a:cubicBezTo>
                  <a:lnTo>
                    <a:pt x="36195" y="201764"/>
                  </a:lnTo>
                  <a:cubicBezTo>
                    <a:pt x="43271" y="213390"/>
                    <a:pt x="53250" y="222976"/>
                    <a:pt x="65151" y="229578"/>
                  </a:cubicBezTo>
                  <a:cubicBezTo>
                    <a:pt x="77988" y="236593"/>
                    <a:pt x="92434" y="240139"/>
                    <a:pt x="107061" y="239864"/>
                  </a:cubicBezTo>
                  <a:lnTo>
                    <a:pt x="168021" y="239864"/>
                  </a:lnTo>
                  <a:cubicBezTo>
                    <a:pt x="182003" y="240474"/>
                    <a:pt x="195796" y="236457"/>
                    <a:pt x="207264" y="228434"/>
                  </a:cubicBezTo>
                  <a:cubicBezTo>
                    <a:pt x="217183" y="221341"/>
                    <a:pt x="222901" y="209761"/>
                    <a:pt x="222504" y="197573"/>
                  </a:cubicBezTo>
                  <a:cubicBezTo>
                    <a:pt x="222967" y="190002"/>
                    <a:pt x="220888" y="182493"/>
                    <a:pt x="216598" y="176238"/>
                  </a:cubicBezTo>
                  <a:cubicBezTo>
                    <a:pt x="212760" y="171209"/>
                    <a:pt x="207623" y="167323"/>
                    <a:pt x="201739" y="164998"/>
                  </a:cubicBezTo>
                  <a:cubicBezTo>
                    <a:pt x="196086" y="162659"/>
                    <a:pt x="190115" y="161182"/>
                    <a:pt x="184023" y="160617"/>
                  </a:cubicBezTo>
                  <a:cubicBezTo>
                    <a:pt x="179737" y="160093"/>
                    <a:pt x="173688" y="159664"/>
                    <a:pt x="165925" y="159283"/>
                  </a:cubicBezTo>
                  <a:lnTo>
                    <a:pt x="140970" y="158140"/>
                  </a:lnTo>
                  <a:lnTo>
                    <a:pt x="115062" y="156997"/>
                  </a:lnTo>
                  <a:lnTo>
                    <a:pt x="93726" y="156045"/>
                  </a:lnTo>
                  <a:cubicBezTo>
                    <a:pt x="86248" y="155216"/>
                    <a:pt x="78856" y="153750"/>
                    <a:pt x="71628" y="151663"/>
                  </a:cubicBezTo>
                  <a:cubicBezTo>
                    <a:pt x="62305" y="149023"/>
                    <a:pt x="53440" y="144976"/>
                    <a:pt x="45339" y="139662"/>
                  </a:cubicBezTo>
                  <a:cubicBezTo>
                    <a:pt x="36522" y="133872"/>
                    <a:pt x="29103" y="126193"/>
                    <a:pt x="23621" y="117183"/>
                  </a:cubicBezTo>
                  <a:cubicBezTo>
                    <a:pt x="17411" y="106298"/>
                    <a:pt x="14375" y="93891"/>
                    <a:pt x="14858" y="81369"/>
                  </a:cubicBezTo>
                  <a:cubicBezTo>
                    <a:pt x="14599" y="66282"/>
                    <a:pt x="18916" y="51472"/>
                    <a:pt x="27241" y="38887"/>
                  </a:cubicBezTo>
                  <a:cubicBezTo>
                    <a:pt x="35781" y="26424"/>
                    <a:pt x="47575" y="16541"/>
                    <a:pt x="61340" y="10312"/>
                  </a:cubicBezTo>
                  <a:cubicBezTo>
                    <a:pt x="77128" y="3179"/>
                    <a:pt x="94311" y="-336"/>
                    <a:pt x="111633" y="25"/>
                  </a:cubicBezTo>
                  <a:lnTo>
                    <a:pt x="171831" y="25"/>
                  </a:lnTo>
                  <a:cubicBezTo>
                    <a:pt x="190658" y="-277"/>
                    <a:pt x="209323" y="3560"/>
                    <a:pt x="226504" y="11264"/>
                  </a:cubicBezTo>
                  <a:cubicBezTo>
                    <a:pt x="242357" y="18511"/>
                    <a:pt x="256361" y="29258"/>
                    <a:pt x="267462" y="42697"/>
                  </a:cubicBezTo>
                  <a:lnTo>
                    <a:pt x="233553" y="73177"/>
                  </a:lnTo>
                  <a:cubicBezTo>
                    <a:pt x="227657" y="63103"/>
                    <a:pt x="219085" y="54861"/>
                    <a:pt x="208788" y="49364"/>
                  </a:cubicBezTo>
                  <a:cubicBezTo>
                    <a:pt x="197609" y="43599"/>
                    <a:pt x="185168" y="40717"/>
                    <a:pt x="172593" y="40982"/>
                  </a:cubicBezTo>
                  <a:lnTo>
                    <a:pt x="112395" y="40983"/>
                  </a:lnTo>
                  <a:cubicBezTo>
                    <a:pt x="99981" y="40419"/>
                    <a:pt x="87748" y="44116"/>
                    <a:pt x="77724" y="51460"/>
                  </a:cubicBezTo>
                  <a:cubicBezTo>
                    <a:pt x="69166" y="57876"/>
                    <a:pt x="64207" y="68008"/>
                    <a:pt x="64389" y="78702"/>
                  </a:cubicBezTo>
                  <a:cubicBezTo>
                    <a:pt x="64033" y="85434"/>
                    <a:pt x="66131" y="92067"/>
                    <a:pt x="70294" y="97371"/>
                  </a:cubicBezTo>
                  <a:cubicBezTo>
                    <a:pt x="74222" y="101911"/>
                    <a:pt x="79283" y="105329"/>
                    <a:pt x="84962" y="107277"/>
                  </a:cubicBezTo>
                  <a:cubicBezTo>
                    <a:pt x="90501" y="109238"/>
                    <a:pt x="96259" y="110518"/>
                    <a:pt x="102107" y="111087"/>
                  </a:cubicBezTo>
                  <a:lnTo>
                    <a:pt x="120015" y="112039"/>
                  </a:lnTo>
                  <a:lnTo>
                    <a:pt x="145161" y="113182"/>
                  </a:lnTo>
                  <a:lnTo>
                    <a:pt x="171450" y="114325"/>
                  </a:lnTo>
                  <a:cubicBezTo>
                    <a:pt x="179832" y="114706"/>
                    <a:pt x="186976" y="115135"/>
                    <a:pt x="192786" y="115659"/>
                  </a:cubicBezTo>
                  <a:cubicBezTo>
                    <a:pt x="200302" y="116220"/>
                    <a:pt x="207722" y="117691"/>
                    <a:pt x="214884" y="120040"/>
                  </a:cubicBezTo>
                  <a:cubicBezTo>
                    <a:pt x="224352" y="122963"/>
                    <a:pt x="233339" y="127263"/>
                    <a:pt x="241554" y="132804"/>
                  </a:cubicBezTo>
                  <a:cubicBezTo>
                    <a:pt x="262247" y="146446"/>
                    <a:pt x="274255" y="169954"/>
                    <a:pt x="273177" y="194716"/>
                  </a:cubicBezTo>
                  <a:cubicBezTo>
                    <a:pt x="273569" y="211087"/>
                    <a:pt x="268914" y="227183"/>
                    <a:pt x="259842" y="240817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60BA3DCE-4010-F54C-9440-C08E273576D8}"/>
                </a:ext>
              </a:extLst>
            </p:cNvPr>
            <p:cNvSpPr/>
            <p:nvPr/>
          </p:nvSpPr>
          <p:spPr>
            <a:xfrm>
              <a:off x="5303329" y="3947346"/>
              <a:ext cx="273244" cy="282372"/>
            </a:xfrm>
            <a:custGeom>
              <a:avLst/>
              <a:gdLst>
                <a:gd name="connsiteX0" fmla="*/ 259842 w 273244"/>
                <a:gd name="connsiteY0" fmla="*/ 240817 h 282372"/>
                <a:gd name="connsiteX1" fmla="*/ 222885 w 273244"/>
                <a:gd name="connsiteY1" fmla="*/ 271488 h 282372"/>
                <a:gd name="connsiteX2" fmla="*/ 168403 w 273244"/>
                <a:gd name="connsiteY2" fmla="*/ 282346 h 282372"/>
                <a:gd name="connsiteX3" fmla="*/ 107823 w 273244"/>
                <a:gd name="connsiteY3" fmla="*/ 282346 h 282372"/>
                <a:gd name="connsiteX4" fmla="*/ 46291 w 273244"/>
                <a:gd name="connsiteY4" fmla="*/ 270535 h 282372"/>
                <a:gd name="connsiteX5" fmla="*/ 0 w 273244"/>
                <a:gd name="connsiteY5" fmla="*/ 235102 h 282372"/>
                <a:gd name="connsiteX6" fmla="*/ 36195 w 273244"/>
                <a:gd name="connsiteY6" fmla="*/ 201764 h 282372"/>
                <a:gd name="connsiteX7" fmla="*/ 65151 w 273244"/>
                <a:gd name="connsiteY7" fmla="*/ 229578 h 282372"/>
                <a:gd name="connsiteX8" fmla="*/ 107061 w 273244"/>
                <a:gd name="connsiteY8" fmla="*/ 239864 h 282372"/>
                <a:gd name="connsiteX9" fmla="*/ 168021 w 273244"/>
                <a:gd name="connsiteY9" fmla="*/ 239864 h 282372"/>
                <a:gd name="connsiteX10" fmla="*/ 207264 w 273244"/>
                <a:gd name="connsiteY10" fmla="*/ 228434 h 282372"/>
                <a:gd name="connsiteX11" fmla="*/ 222504 w 273244"/>
                <a:gd name="connsiteY11" fmla="*/ 197573 h 282372"/>
                <a:gd name="connsiteX12" fmla="*/ 216598 w 273244"/>
                <a:gd name="connsiteY12" fmla="*/ 176238 h 282372"/>
                <a:gd name="connsiteX13" fmla="*/ 201739 w 273244"/>
                <a:gd name="connsiteY13" fmla="*/ 164998 h 282372"/>
                <a:gd name="connsiteX14" fmla="*/ 184023 w 273244"/>
                <a:gd name="connsiteY14" fmla="*/ 160617 h 282372"/>
                <a:gd name="connsiteX15" fmla="*/ 165926 w 273244"/>
                <a:gd name="connsiteY15" fmla="*/ 159283 h 282372"/>
                <a:gd name="connsiteX16" fmla="*/ 140970 w 273244"/>
                <a:gd name="connsiteY16" fmla="*/ 158140 h 282372"/>
                <a:gd name="connsiteX17" fmla="*/ 115062 w 273244"/>
                <a:gd name="connsiteY17" fmla="*/ 156997 h 282372"/>
                <a:gd name="connsiteX18" fmla="*/ 93726 w 273244"/>
                <a:gd name="connsiteY18" fmla="*/ 156045 h 282372"/>
                <a:gd name="connsiteX19" fmla="*/ 71628 w 273244"/>
                <a:gd name="connsiteY19" fmla="*/ 151663 h 282372"/>
                <a:gd name="connsiteX20" fmla="*/ 45339 w 273244"/>
                <a:gd name="connsiteY20" fmla="*/ 139662 h 282372"/>
                <a:gd name="connsiteX21" fmla="*/ 23622 w 273244"/>
                <a:gd name="connsiteY21" fmla="*/ 117183 h 282372"/>
                <a:gd name="connsiteX22" fmla="*/ 14859 w 273244"/>
                <a:gd name="connsiteY22" fmla="*/ 81369 h 282372"/>
                <a:gd name="connsiteX23" fmla="*/ 27241 w 273244"/>
                <a:gd name="connsiteY23" fmla="*/ 38887 h 282372"/>
                <a:gd name="connsiteX24" fmla="*/ 61341 w 273244"/>
                <a:gd name="connsiteY24" fmla="*/ 10312 h 282372"/>
                <a:gd name="connsiteX25" fmla="*/ 111633 w 273244"/>
                <a:gd name="connsiteY25" fmla="*/ 25 h 282372"/>
                <a:gd name="connsiteX26" fmla="*/ 171831 w 273244"/>
                <a:gd name="connsiteY26" fmla="*/ 25 h 282372"/>
                <a:gd name="connsiteX27" fmla="*/ 226505 w 273244"/>
                <a:gd name="connsiteY27" fmla="*/ 11264 h 282372"/>
                <a:gd name="connsiteX28" fmla="*/ 267462 w 273244"/>
                <a:gd name="connsiteY28" fmla="*/ 42697 h 282372"/>
                <a:gd name="connsiteX29" fmla="*/ 233553 w 273244"/>
                <a:gd name="connsiteY29" fmla="*/ 73177 h 282372"/>
                <a:gd name="connsiteX30" fmla="*/ 208788 w 273244"/>
                <a:gd name="connsiteY30" fmla="*/ 49364 h 282372"/>
                <a:gd name="connsiteX31" fmla="*/ 172594 w 273244"/>
                <a:gd name="connsiteY31" fmla="*/ 40982 h 282372"/>
                <a:gd name="connsiteX32" fmla="*/ 112395 w 273244"/>
                <a:gd name="connsiteY32" fmla="*/ 40983 h 282372"/>
                <a:gd name="connsiteX33" fmla="*/ 77724 w 273244"/>
                <a:gd name="connsiteY33" fmla="*/ 51460 h 282372"/>
                <a:gd name="connsiteX34" fmla="*/ 64389 w 273244"/>
                <a:gd name="connsiteY34" fmla="*/ 78702 h 282372"/>
                <a:gd name="connsiteX35" fmla="*/ 70295 w 273244"/>
                <a:gd name="connsiteY35" fmla="*/ 97371 h 282372"/>
                <a:gd name="connsiteX36" fmla="*/ 84963 w 273244"/>
                <a:gd name="connsiteY36" fmla="*/ 107277 h 282372"/>
                <a:gd name="connsiteX37" fmla="*/ 102108 w 273244"/>
                <a:gd name="connsiteY37" fmla="*/ 111087 h 282372"/>
                <a:gd name="connsiteX38" fmla="*/ 120015 w 273244"/>
                <a:gd name="connsiteY38" fmla="*/ 112039 h 282372"/>
                <a:gd name="connsiteX39" fmla="*/ 145161 w 273244"/>
                <a:gd name="connsiteY39" fmla="*/ 113182 h 282372"/>
                <a:gd name="connsiteX40" fmla="*/ 171451 w 273244"/>
                <a:gd name="connsiteY40" fmla="*/ 114325 h 282372"/>
                <a:gd name="connsiteX41" fmla="*/ 192786 w 273244"/>
                <a:gd name="connsiteY41" fmla="*/ 115659 h 282372"/>
                <a:gd name="connsiteX42" fmla="*/ 214885 w 273244"/>
                <a:gd name="connsiteY42" fmla="*/ 120040 h 282372"/>
                <a:gd name="connsiteX43" fmla="*/ 241554 w 273244"/>
                <a:gd name="connsiteY43" fmla="*/ 132804 h 282372"/>
                <a:gd name="connsiteX44" fmla="*/ 273178 w 273244"/>
                <a:gd name="connsiteY44" fmla="*/ 194716 h 282372"/>
                <a:gd name="connsiteX45" fmla="*/ 259842 w 273244"/>
                <a:gd name="connsiteY45" fmla="*/ 240817 h 28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3244" h="282372">
                  <a:moveTo>
                    <a:pt x="259842" y="240817"/>
                  </a:moveTo>
                  <a:cubicBezTo>
                    <a:pt x="250639" y="254300"/>
                    <a:pt x="237834" y="264927"/>
                    <a:pt x="222885" y="271488"/>
                  </a:cubicBezTo>
                  <a:cubicBezTo>
                    <a:pt x="205728" y="279019"/>
                    <a:pt x="187136" y="282724"/>
                    <a:pt x="168403" y="282346"/>
                  </a:cubicBezTo>
                  <a:lnTo>
                    <a:pt x="107823" y="282346"/>
                  </a:lnTo>
                  <a:cubicBezTo>
                    <a:pt x="86719" y="282678"/>
                    <a:pt x="65773" y="278657"/>
                    <a:pt x="46291" y="270535"/>
                  </a:cubicBezTo>
                  <a:cubicBezTo>
                    <a:pt x="28184" y="262707"/>
                    <a:pt x="12285" y="250537"/>
                    <a:pt x="0" y="235102"/>
                  </a:cubicBezTo>
                  <a:lnTo>
                    <a:pt x="36195" y="201764"/>
                  </a:lnTo>
                  <a:cubicBezTo>
                    <a:pt x="43259" y="213400"/>
                    <a:pt x="53241" y="222988"/>
                    <a:pt x="65151" y="229578"/>
                  </a:cubicBezTo>
                  <a:cubicBezTo>
                    <a:pt x="77987" y="236599"/>
                    <a:pt x="92434" y="240146"/>
                    <a:pt x="107061" y="239864"/>
                  </a:cubicBezTo>
                  <a:lnTo>
                    <a:pt x="168021" y="239864"/>
                  </a:lnTo>
                  <a:cubicBezTo>
                    <a:pt x="182003" y="240474"/>
                    <a:pt x="195796" y="236457"/>
                    <a:pt x="207264" y="228434"/>
                  </a:cubicBezTo>
                  <a:cubicBezTo>
                    <a:pt x="217183" y="221341"/>
                    <a:pt x="222901" y="209761"/>
                    <a:pt x="222504" y="197573"/>
                  </a:cubicBezTo>
                  <a:cubicBezTo>
                    <a:pt x="222967" y="190002"/>
                    <a:pt x="220888" y="182493"/>
                    <a:pt x="216598" y="176238"/>
                  </a:cubicBezTo>
                  <a:cubicBezTo>
                    <a:pt x="212760" y="171209"/>
                    <a:pt x="207623" y="167323"/>
                    <a:pt x="201739" y="164998"/>
                  </a:cubicBezTo>
                  <a:cubicBezTo>
                    <a:pt x="196086" y="162659"/>
                    <a:pt x="190115" y="161182"/>
                    <a:pt x="184023" y="160617"/>
                  </a:cubicBezTo>
                  <a:cubicBezTo>
                    <a:pt x="179737" y="160093"/>
                    <a:pt x="173689" y="159664"/>
                    <a:pt x="165926" y="159283"/>
                  </a:cubicBezTo>
                  <a:lnTo>
                    <a:pt x="140970" y="158140"/>
                  </a:lnTo>
                  <a:lnTo>
                    <a:pt x="115062" y="156997"/>
                  </a:lnTo>
                  <a:lnTo>
                    <a:pt x="93726" y="156045"/>
                  </a:lnTo>
                  <a:cubicBezTo>
                    <a:pt x="86249" y="155216"/>
                    <a:pt x="78856" y="153750"/>
                    <a:pt x="71628" y="151663"/>
                  </a:cubicBezTo>
                  <a:cubicBezTo>
                    <a:pt x="62302" y="149033"/>
                    <a:pt x="53436" y="144985"/>
                    <a:pt x="45339" y="139662"/>
                  </a:cubicBezTo>
                  <a:cubicBezTo>
                    <a:pt x="36522" y="133872"/>
                    <a:pt x="29104" y="126193"/>
                    <a:pt x="23622" y="117183"/>
                  </a:cubicBezTo>
                  <a:cubicBezTo>
                    <a:pt x="17412" y="106298"/>
                    <a:pt x="14376" y="93891"/>
                    <a:pt x="14859" y="81369"/>
                  </a:cubicBezTo>
                  <a:cubicBezTo>
                    <a:pt x="14600" y="66282"/>
                    <a:pt x="18917" y="51472"/>
                    <a:pt x="27241" y="38887"/>
                  </a:cubicBezTo>
                  <a:cubicBezTo>
                    <a:pt x="35782" y="26424"/>
                    <a:pt x="47576" y="16541"/>
                    <a:pt x="61341" y="10312"/>
                  </a:cubicBezTo>
                  <a:cubicBezTo>
                    <a:pt x="77129" y="3179"/>
                    <a:pt x="94312" y="-336"/>
                    <a:pt x="111633" y="25"/>
                  </a:cubicBezTo>
                  <a:lnTo>
                    <a:pt x="171831" y="25"/>
                  </a:lnTo>
                  <a:cubicBezTo>
                    <a:pt x="190659" y="-277"/>
                    <a:pt x="209323" y="3560"/>
                    <a:pt x="226505" y="11264"/>
                  </a:cubicBezTo>
                  <a:cubicBezTo>
                    <a:pt x="242350" y="18524"/>
                    <a:pt x="256351" y="29269"/>
                    <a:pt x="267462" y="42697"/>
                  </a:cubicBezTo>
                  <a:lnTo>
                    <a:pt x="233553" y="73177"/>
                  </a:lnTo>
                  <a:cubicBezTo>
                    <a:pt x="227658" y="63103"/>
                    <a:pt x="219085" y="54861"/>
                    <a:pt x="208788" y="49364"/>
                  </a:cubicBezTo>
                  <a:cubicBezTo>
                    <a:pt x="197610" y="43599"/>
                    <a:pt x="185168" y="40717"/>
                    <a:pt x="172594" y="40982"/>
                  </a:cubicBezTo>
                  <a:lnTo>
                    <a:pt x="112395" y="40983"/>
                  </a:lnTo>
                  <a:cubicBezTo>
                    <a:pt x="99982" y="40419"/>
                    <a:pt x="87749" y="44116"/>
                    <a:pt x="77724" y="51460"/>
                  </a:cubicBezTo>
                  <a:cubicBezTo>
                    <a:pt x="69167" y="57876"/>
                    <a:pt x="64207" y="68008"/>
                    <a:pt x="64389" y="78702"/>
                  </a:cubicBezTo>
                  <a:cubicBezTo>
                    <a:pt x="64012" y="85437"/>
                    <a:pt x="66112" y="92078"/>
                    <a:pt x="70295" y="97371"/>
                  </a:cubicBezTo>
                  <a:cubicBezTo>
                    <a:pt x="74222" y="101911"/>
                    <a:pt x="79284" y="105329"/>
                    <a:pt x="84963" y="107277"/>
                  </a:cubicBezTo>
                  <a:cubicBezTo>
                    <a:pt x="90502" y="109238"/>
                    <a:pt x="96259" y="110518"/>
                    <a:pt x="102108" y="111087"/>
                  </a:cubicBezTo>
                  <a:lnTo>
                    <a:pt x="120015" y="112039"/>
                  </a:lnTo>
                  <a:lnTo>
                    <a:pt x="145161" y="113182"/>
                  </a:lnTo>
                  <a:lnTo>
                    <a:pt x="171451" y="114325"/>
                  </a:lnTo>
                  <a:cubicBezTo>
                    <a:pt x="179832" y="114706"/>
                    <a:pt x="186929" y="115135"/>
                    <a:pt x="192786" y="115659"/>
                  </a:cubicBezTo>
                  <a:cubicBezTo>
                    <a:pt x="200302" y="116224"/>
                    <a:pt x="207722" y="117695"/>
                    <a:pt x="214885" y="120040"/>
                  </a:cubicBezTo>
                  <a:cubicBezTo>
                    <a:pt x="224349" y="122972"/>
                    <a:pt x="233334" y="127272"/>
                    <a:pt x="241554" y="132804"/>
                  </a:cubicBezTo>
                  <a:cubicBezTo>
                    <a:pt x="262248" y="146446"/>
                    <a:pt x="274255" y="169954"/>
                    <a:pt x="273178" y="194716"/>
                  </a:cubicBezTo>
                  <a:cubicBezTo>
                    <a:pt x="273570" y="211087"/>
                    <a:pt x="268914" y="227183"/>
                    <a:pt x="259842" y="240817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3F76CEBA-217C-1F40-9386-94B0F0FE064C}"/>
                </a:ext>
              </a:extLst>
            </p:cNvPr>
            <p:cNvSpPr/>
            <p:nvPr/>
          </p:nvSpPr>
          <p:spPr>
            <a:xfrm>
              <a:off x="5631180" y="3952705"/>
              <a:ext cx="50482" cy="272033"/>
            </a:xfrm>
            <a:custGeom>
              <a:avLst/>
              <a:gdLst>
                <a:gd name="connsiteX0" fmla="*/ 50482 w 50482"/>
                <a:gd name="connsiteY0" fmla="*/ 272034 h 272033"/>
                <a:gd name="connsiteX1" fmla="*/ 0 w 50482"/>
                <a:gd name="connsiteY1" fmla="*/ 272034 h 272033"/>
                <a:gd name="connsiteX2" fmla="*/ 0 w 50482"/>
                <a:gd name="connsiteY2" fmla="*/ 0 h 272033"/>
                <a:gd name="connsiteX3" fmla="*/ 50482 w 50482"/>
                <a:gd name="connsiteY3" fmla="*/ 0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" h="272033">
                  <a:moveTo>
                    <a:pt x="50482" y="272034"/>
                  </a:moveTo>
                  <a:lnTo>
                    <a:pt x="0" y="272034"/>
                  </a:lnTo>
                  <a:lnTo>
                    <a:pt x="0" y="0"/>
                  </a:lnTo>
                  <a:lnTo>
                    <a:pt x="50482" y="0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3045ADB-EC75-B849-ABD4-554EF07453DE}"/>
                </a:ext>
              </a:extLst>
            </p:cNvPr>
            <p:cNvSpPr/>
            <p:nvPr/>
          </p:nvSpPr>
          <p:spPr>
            <a:xfrm>
              <a:off x="5736758" y="3947364"/>
              <a:ext cx="350317" cy="282335"/>
            </a:xfrm>
            <a:custGeom>
              <a:avLst/>
              <a:gdLst>
                <a:gd name="connsiteX0" fmla="*/ 11246 w 350317"/>
                <a:gd name="connsiteY0" fmla="*/ 85542 h 282335"/>
                <a:gd name="connsiteX1" fmla="*/ 42678 w 350317"/>
                <a:gd name="connsiteY1" fmla="*/ 40584 h 282335"/>
                <a:gd name="connsiteX2" fmla="*/ 90303 w 350317"/>
                <a:gd name="connsiteY2" fmla="*/ 10675 h 282335"/>
                <a:gd name="connsiteX3" fmla="*/ 149549 w 350317"/>
                <a:gd name="connsiteY3" fmla="*/ 7 h 282335"/>
                <a:gd name="connsiteX4" fmla="*/ 200222 w 350317"/>
                <a:gd name="connsiteY4" fmla="*/ 7 h 282335"/>
                <a:gd name="connsiteX5" fmla="*/ 259658 w 350317"/>
                <a:gd name="connsiteY5" fmla="*/ 10675 h 282335"/>
                <a:gd name="connsiteX6" fmla="*/ 307283 w 350317"/>
                <a:gd name="connsiteY6" fmla="*/ 40584 h 282335"/>
                <a:gd name="connsiteX7" fmla="*/ 311836 w 350317"/>
                <a:gd name="connsiteY7" fmla="*/ 237199 h 282335"/>
                <a:gd name="connsiteX8" fmla="*/ 307283 w 350317"/>
                <a:gd name="connsiteY8" fmla="*/ 241752 h 282335"/>
                <a:gd name="connsiteX9" fmla="*/ 259658 w 350317"/>
                <a:gd name="connsiteY9" fmla="*/ 271661 h 282335"/>
                <a:gd name="connsiteX10" fmla="*/ 200222 w 350317"/>
                <a:gd name="connsiteY10" fmla="*/ 282329 h 282335"/>
                <a:gd name="connsiteX11" fmla="*/ 149549 w 350317"/>
                <a:gd name="connsiteY11" fmla="*/ 282328 h 282335"/>
                <a:gd name="connsiteX12" fmla="*/ 90303 w 350317"/>
                <a:gd name="connsiteY12" fmla="*/ 271660 h 282335"/>
                <a:gd name="connsiteX13" fmla="*/ 42678 w 350317"/>
                <a:gd name="connsiteY13" fmla="*/ 241752 h 282335"/>
                <a:gd name="connsiteX14" fmla="*/ 11246 w 350317"/>
                <a:gd name="connsiteY14" fmla="*/ 85542 h 282335"/>
                <a:gd name="connsiteX15" fmla="*/ 64205 w 350317"/>
                <a:gd name="connsiteY15" fmla="*/ 191460 h 282335"/>
                <a:gd name="connsiteX16" fmla="*/ 99257 w 350317"/>
                <a:gd name="connsiteY16" fmla="*/ 225940 h 282335"/>
                <a:gd name="connsiteX17" fmla="*/ 149739 w 350317"/>
                <a:gd name="connsiteY17" fmla="*/ 238513 h 282335"/>
                <a:gd name="connsiteX18" fmla="*/ 199650 w 350317"/>
                <a:gd name="connsiteY18" fmla="*/ 238513 h 282335"/>
                <a:gd name="connsiteX19" fmla="*/ 250323 w 350317"/>
                <a:gd name="connsiteY19" fmla="*/ 225940 h 282335"/>
                <a:gd name="connsiteX20" fmla="*/ 285185 w 350317"/>
                <a:gd name="connsiteY20" fmla="*/ 191460 h 282335"/>
                <a:gd name="connsiteX21" fmla="*/ 285185 w 350317"/>
                <a:gd name="connsiteY21" fmla="*/ 91447 h 282335"/>
                <a:gd name="connsiteX22" fmla="*/ 250323 w 350317"/>
                <a:gd name="connsiteY22" fmla="*/ 56967 h 282335"/>
                <a:gd name="connsiteX23" fmla="*/ 199650 w 350317"/>
                <a:gd name="connsiteY23" fmla="*/ 44394 h 282335"/>
                <a:gd name="connsiteX24" fmla="*/ 149692 w 350317"/>
                <a:gd name="connsiteY24" fmla="*/ 44394 h 282335"/>
                <a:gd name="connsiteX25" fmla="*/ 99209 w 350317"/>
                <a:gd name="connsiteY25" fmla="*/ 56967 h 282335"/>
                <a:gd name="connsiteX26" fmla="*/ 64157 w 350317"/>
                <a:gd name="connsiteY26" fmla="*/ 91447 h 282335"/>
                <a:gd name="connsiteX27" fmla="*/ 64157 w 350317"/>
                <a:gd name="connsiteY27" fmla="*/ 191460 h 28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50317" h="282335">
                  <a:moveTo>
                    <a:pt x="11246" y="85542"/>
                  </a:moveTo>
                  <a:cubicBezTo>
                    <a:pt x="18583" y="68589"/>
                    <a:pt x="29276" y="53296"/>
                    <a:pt x="42678" y="40584"/>
                  </a:cubicBezTo>
                  <a:cubicBezTo>
                    <a:pt x="56442" y="27591"/>
                    <a:pt x="72623" y="17429"/>
                    <a:pt x="90303" y="10675"/>
                  </a:cubicBezTo>
                  <a:cubicBezTo>
                    <a:pt x="109208" y="3434"/>
                    <a:pt x="129306" y="-185"/>
                    <a:pt x="149549" y="7"/>
                  </a:cubicBezTo>
                  <a:lnTo>
                    <a:pt x="200222" y="7"/>
                  </a:lnTo>
                  <a:cubicBezTo>
                    <a:pt x="220525" y="-172"/>
                    <a:pt x="240684" y="3447"/>
                    <a:pt x="259658" y="10675"/>
                  </a:cubicBezTo>
                  <a:cubicBezTo>
                    <a:pt x="277345" y="17415"/>
                    <a:pt x="293529" y="27579"/>
                    <a:pt x="307283" y="40584"/>
                  </a:cubicBezTo>
                  <a:cubicBezTo>
                    <a:pt x="362834" y="93620"/>
                    <a:pt x="364872" y="181648"/>
                    <a:pt x="311836" y="237199"/>
                  </a:cubicBezTo>
                  <a:cubicBezTo>
                    <a:pt x="310353" y="238751"/>
                    <a:pt x="308835" y="240270"/>
                    <a:pt x="307283" y="241752"/>
                  </a:cubicBezTo>
                  <a:cubicBezTo>
                    <a:pt x="293529" y="254757"/>
                    <a:pt x="277345" y="264921"/>
                    <a:pt x="259658" y="271661"/>
                  </a:cubicBezTo>
                  <a:cubicBezTo>
                    <a:pt x="240683" y="278889"/>
                    <a:pt x="220525" y="282507"/>
                    <a:pt x="200222" y="282329"/>
                  </a:cubicBezTo>
                  <a:lnTo>
                    <a:pt x="149549" y="282328"/>
                  </a:lnTo>
                  <a:cubicBezTo>
                    <a:pt x="129306" y="282521"/>
                    <a:pt x="109207" y="278902"/>
                    <a:pt x="90303" y="271660"/>
                  </a:cubicBezTo>
                  <a:cubicBezTo>
                    <a:pt x="72623" y="264906"/>
                    <a:pt x="56442" y="254744"/>
                    <a:pt x="42678" y="241752"/>
                  </a:cubicBezTo>
                  <a:cubicBezTo>
                    <a:pt x="956" y="201165"/>
                    <a:pt x="-11532" y="139108"/>
                    <a:pt x="11246" y="85542"/>
                  </a:cubicBezTo>
                  <a:close/>
                  <a:moveTo>
                    <a:pt x="64205" y="191460"/>
                  </a:moveTo>
                  <a:cubicBezTo>
                    <a:pt x="72556" y="205911"/>
                    <a:pt x="84670" y="217828"/>
                    <a:pt x="99257" y="225940"/>
                  </a:cubicBezTo>
                  <a:cubicBezTo>
                    <a:pt x="114697" y="234471"/>
                    <a:pt x="132102" y="238806"/>
                    <a:pt x="149739" y="238513"/>
                  </a:cubicBezTo>
                  <a:lnTo>
                    <a:pt x="199650" y="238513"/>
                  </a:lnTo>
                  <a:cubicBezTo>
                    <a:pt x="217353" y="238853"/>
                    <a:pt x="234832" y="234516"/>
                    <a:pt x="250323" y="225940"/>
                  </a:cubicBezTo>
                  <a:cubicBezTo>
                    <a:pt x="264824" y="217779"/>
                    <a:pt x="276865" y="205870"/>
                    <a:pt x="285185" y="191460"/>
                  </a:cubicBezTo>
                  <a:cubicBezTo>
                    <a:pt x="302122" y="160274"/>
                    <a:pt x="302122" y="122634"/>
                    <a:pt x="285185" y="91447"/>
                  </a:cubicBezTo>
                  <a:cubicBezTo>
                    <a:pt x="276865" y="77037"/>
                    <a:pt x="264824" y="65128"/>
                    <a:pt x="250323" y="56967"/>
                  </a:cubicBezTo>
                  <a:cubicBezTo>
                    <a:pt x="234832" y="48391"/>
                    <a:pt x="217353" y="44054"/>
                    <a:pt x="199650" y="44394"/>
                  </a:cubicBezTo>
                  <a:lnTo>
                    <a:pt x="149692" y="44394"/>
                  </a:lnTo>
                  <a:cubicBezTo>
                    <a:pt x="132054" y="44101"/>
                    <a:pt x="114648" y="48436"/>
                    <a:pt x="99209" y="56967"/>
                  </a:cubicBezTo>
                  <a:cubicBezTo>
                    <a:pt x="84622" y="65079"/>
                    <a:pt x="72509" y="76996"/>
                    <a:pt x="64157" y="91447"/>
                  </a:cubicBezTo>
                  <a:cubicBezTo>
                    <a:pt x="47219" y="122634"/>
                    <a:pt x="47219" y="160274"/>
                    <a:pt x="64157" y="191460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F6760FEC-6CBF-0844-A4CB-82DA0A477CFF}"/>
                </a:ext>
              </a:extLst>
            </p:cNvPr>
            <p:cNvSpPr/>
            <p:nvPr/>
          </p:nvSpPr>
          <p:spPr>
            <a:xfrm>
              <a:off x="6140957" y="3952705"/>
              <a:ext cx="286131" cy="272033"/>
            </a:xfrm>
            <a:custGeom>
              <a:avLst/>
              <a:gdLst>
                <a:gd name="connsiteX0" fmla="*/ 0 w 286131"/>
                <a:gd name="connsiteY0" fmla="*/ 0 h 272033"/>
                <a:gd name="connsiteX1" fmla="*/ 80391 w 286131"/>
                <a:gd name="connsiteY1" fmla="*/ 0 h 272033"/>
                <a:gd name="connsiteX2" fmla="*/ 230505 w 286131"/>
                <a:gd name="connsiteY2" fmla="*/ 229362 h 272033"/>
                <a:gd name="connsiteX3" fmla="*/ 237363 w 286131"/>
                <a:gd name="connsiteY3" fmla="*/ 229362 h 272033"/>
                <a:gd name="connsiteX4" fmla="*/ 237363 w 286131"/>
                <a:gd name="connsiteY4" fmla="*/ 0 h 272033"/>
                <a:gd name="connsiteX5" fmla="*/ 286131 w 286131"/>
                <a:gd name="connsiteY5" fmla="*/ 0 h 272033"/>
                <a:gd name="connsiteX6" fmla="*/ 286131 w 286131"/>
                <a:gd name="connsiteY6" fmla="*/ 272034 h 272033"/>
                <a:gd name="connsiteX7" fmla="*/ 205740 w 286131"/>
                <a:gd name="connsiteY7" fmla="*/ 272034 h 272033"/>
                <a:gd name="connsiteX8" fmla="*/ 55626 w 286131"/>
                <a:gd name="connsiteY8" fmla="*/ 42672 h 272033"/>
                <a:gd name="connsiteX9" fmla="*/ 48387 w 286131"/>
                <a:gd name="connsiteY9" fmla="*/ 42672 h 272033"/>
                <a:gd name="connsiteX10" fmla="*/ 48387 w 286131"/>
                <a:gd name="connsiteY10" fmla="*/ 272034 h 272033"/>
                <a:gd name="connsiteX11" fmla="*/ 0 w 286131"/>
                <a:gd name="connsiteY11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6131" h="272033">
                  <a:moveTo>
                    <a:pt x="0" y="0"/>
                  </a:moveTo>
                  <a:lnTo>
                    <a:pt x="80391" y="0"/>
                  </a:lnTo>
                  <a:lnTo>
                    <a:pt x="230505" y="229362"/>
                  </a:lnTo>
                  <a:lnTo>
                    <a:pt x="237363" y="229362"/>
                  </a:lnTo>
                  <a:lnTo>
                    <a:pt x="237363" y="0"/>
                  </a:lnTo>
                  <a:lnTo>
                    <a:pt x="286131" y="0"/>
                  </a:lnTo>
                  <a:lnTo>
                    <a:pt x="286131" y="272034"/>
                  </a:lnTo>
                  <a:lnTo>
                    <a:pt x="205740" y="272034"/>
                  </a:lnTo>
                  <a:lnTo>
                    <a:pt x="55626" y="42672"/>
                  </a:lnTo>
                  <a:lnTo>
                    <a:pt x="48387" y="42672"/>
                  </a:lnTo>
                  <a:lnTo>
                    <a:pt x="48387" y="272034"/>
                  </a:lnTo>
                  <a:lnTo>
                    <a:pt x="0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D17024CA-F26D-C54A-87F1-E4EA23DA286C}"/>
                </a:ext>
              </a:extLst>
            </p:cNvPr>
            <p:cNvSpPr/>
            <p:nvPr/>
          </p:nvSpPr>
          <p:spPr>
            <a:xfrm>
              <a:off x="6467475" y="3952705"/>
              <a:ext cx="343995" cy="272033"/>
            </a:xfrm>
            <a:custGeom>
              <a:avLst/>
              <a:gdLst>
                <a:gd name="connsiteX0" fmla="*/ 142065 w 343995"/>
                <a:gd name="connsiteY0" fmla="*/ 0 h 272033"/>
                <a:gd name="connsiteX1" fmla="*/ 202263 w 343995"/>
                <a:gd name="connsiteY1" fmla="*/ 0 h 272033"/>
                <a:gd name="connsiteX2" fmla="*/ 343995 w 343995"/>
                <a:gd name="connsiteY2" fmla="*/ 272034 h 272033"/>
                <a:gd name="connsiteX3" fmla="*/ 289893 w 343995"/>
                <a:gd name="connsiteY3" fmla="*/ 272034 h 272033"/>
                <a:gd name="connsiteX4" fmla="*/ 257508 w 343995"/>
                <a:gd name="connsiteY4" fmla="*/ 207645 h 272033"/>
                <a:gd name="connsiteX5" fmla="*/ 84915 w 343995"/>
                <a:gd name="connsiteY5" fmla="*/ 207645 h 272033"/>
                <a:gd name="connsiteX6" fmla="*/ 52388 w 343995"/>
                <a:gd name="connsiteY6" fmla="*/ 272034 h 272033"/>
                <a:gd name="connsiteX7" fmla="*/ 0 w 343995"/>
                <a:gd name="connsiteY7" fmla="*/ 272034 h 272033"/>
                <a:gd name="connsiteX8" fmla="*/ 237697 w 343995"/>
                <a:gd name="connsiteY8" fmla="*/ 167640 h 272033"/>
                <a:gd name="connsiteX9" fmla="*/ 174831 w 343995"/>
                <a:gd name="connsiteY9" fmla="*/ 42672 h 272033"/>
                <a:gd name="connsiteX10" fmla="*/ 168354 w 343995"/>
                <a:gd name="connsiteY10" fmla="*/ 42672 h 272033"/>
                <a:gd name="connsiteX11" fmla="*/ 105108 w 343995"/>
                <a:gd name="connsiteY11" fmla="*/ 167640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3995" h="272033">
                  <a:moveTo>
                    <a:pt x="142065" y="0"/>
                  </a:moveTo>
                  <a:lnTo>
                    <a:pt x="202263" y="0"/>
                  </a:lnTo>
                  <a:lnTo>
                    <a:pt x="343995" y="272034"/>
                  </a:lnTo>
                  <a:lnTo>
                    <a:pt x="289893" y="272034"/>
                  </a:lnTo>
                  <a:lnTo>
                    <a:pt x="257508" y="207645"/>
                  </a:lnTo>
                  <a:lnTo>
                    <a:pt x="84915" y="207645"/>
                  </a:lnTo>
                  <a:lnTo>
                    <a:pt x="52388" y="272034"/>
                  </a:lnTo>
                  <a:lnTo>
                    <a:pt x="0" y="272034"/>
                  </a:lnTo>
                  <a:close/>
                  <a:moveTo>
                    <a:pt x="237697" y="167640"/>
                  </a:moveTo>
                  <a:lnTo>
                    <a:pt x="174831" y="42672"/>
                  </a:lnTo>
                  <a:lnTo>
                    <a:pt x="168354" y="42672"/>
                  </a:lnTo>
                  <a:lnTo>
                    <a:pt x="105108" y="167640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4F9F52C9-573D-B046-9751-2C070196C936}"/>
                </a:ext>
              </a:extLst>
            </p:cNvPr>
            <p:cNvSpPr/>
            <p:nvPr/>
          </p:nvSpPr>
          <p:spPr>
            <a:xfrm>
              <a:off x="6852379" y="3952705"/>
              <a:ext cx="208788" cy="272033"/>
            </a:xfrm>
            <a:custGeom>
              <a:avLst/>
              <a:gdLst>
                <a:gd name="connsiteX0" fmla="*/ 0 w 208788"/>
                <a:gd name="connsiteY0" fmla="*/ 0 h 272033"/>
                <a:gd name="connsiteX1" fmla="*/ 50673 w 208788"/>
                <a:gd name="connsiteY1" fmla="*/ 0 h 272033"/>
                <a:gd name="connsiteX2" fmla="*/ 50673 w 208788"/>
                <a:gd name="connsiteY2" fmla="*/ 229743 h 272033"/>
                <a:gd name="connsiteX3" fmla="*/ 208788 w 208788"/>
                <a:gd name="connsiteY3" fmla="*/ 229743 h 272033"/>
                <a:gd name="connsiteX4" fmla="*/ 208788 w 208788"/>
                <a:gd name="connsiteY4" fmla="*/ 272034 h 272033"/>
                <a:gd name="connsiteX5" fmla="*/ 0 w 208788"/>
                <a:gd name="connsiteY5" fmla="*/ 272034 h 27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788" h="272033">
                  <a:moveTo>
                    <a:pt x="0" y="0"/>
                  </a:moveTo>
                  <a:lnTo>
                    <a:pt x="50673" y="0"/>
                  </a:lnTo>
                  <a:lnTo>
                    <a:pt x="50673" y="229743"/>
                  </a:lnTo>
                  <a:lnTo>
                    <a:pt x="208788" y="229743"/>
                  </a:lnTo>
                  <a:lnTo>
                    <a:pt x="208788" y="272034"/>
                  </a:lnTo>
                  <a:lnTo>
                    <a:pt x="0" y="272034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84DBB126-D529-1D46-AB42-D8B17646DB8C}"/>
                </a:ext>
              </a:extLst>
            </p:cNvPr>
            <p:cNvSpPr/>
            <p:nvPr/>
          </p:nvSpPr>
          <p:spPr>
            <a:xfrm>
              <a:off x="7094029" y="3947346"/>
              <a:ext cx="273244" cy="282371"/>
            </a:xfrm>
            <a:custGeom>
              <a:avLst/>
              <a:gdLst>
                <a:gd name="connsiteX0" fmla="*/ 259842 w 273244"/>
                <a:gd name="connsiteY0" fmla="*/ 240817 h 282371"/>
                <a:gd name="connsiteX1" fmla="*/ 222885 w 273244"/>
                <a:gd name="connsiteY1" fmla="*/ 271488 h 282371"/>
                <a:gd name="connsiteX2" fmla="*/ 168403 w 273244"/>
                <a:gd name="connsiteY2" fmla="*/ 282346 h 282371"/>
                <a:gd name="connsiteX3" fmla="*/ 107823 w 273244"/>
                <a:gd name="connsiteY3" fmla="*/ 282346 h 282371"/>
                <a:gd name="connsiteX4" fmla="*/ 46291 w 273244"/>
                <a:gd name="connsiteY4" fmla="*/ 270535 h 282371"/>
                <a:gd name="connsiteX5" fmla="*/ 0 w 273244"/>
                <a:gd name="connsiteY5" fmla="*/ 235102 h 282371"/>
                <a:gd name="connsiteX6" fmla="*/ 36195 w 273244"/>
                <a:gd name="connsiteY6" fmla="*/ 201764 h 282371"/>
                <a:gd name="connsiteX7" fmla="*/ 65151 w 273244"/>
                <a:gd name="connsiteY7" fmla="*/ 229578 h 282371"/>
                <a:gd name="connsiteX8" fmla="*/ 107061 w 273244"/>
                <a:gd name="connsiteY8" fmla="*/ 239864 h 282371"/>
                <a:gd name="connsiteX9" fmla="*/ 168021 w 273244"/>
                <a:gd name="connsiteY9" fmla="*/ 239864 h 282371"/>
                <a:gd name="connsiteX10" fmla="*/ 207264 w 273244"/>
                <a:gd name="connsiteY10" fmla="*/ 228434 h 282371"/>
                <a:gd name="connsiteX11" fmla="*/ 222504 w 273244"/>
                <a:gd name="connsiteY11" fmla="*/ 197573 h 282371"/>
                <a:gd name="connsiteX12" fmla="*/ 216598 w 273244"/>
                <a:gd name="connsiteY12" fmla="*/ 176238 h 282371"/>
                <a:gd name="connsiteX13" fmla="*/ 201739 w 273244"/>
                <a:gd name="connsiteY13" fmla="*/ 164998 h 282371"/>
                <a:gd name="connsiteX14" fmla="*/ 184023 w 273244"/>
                <a:gd name="connsiteY14" fmla="*/ 160617 h 282371"/>
                <a:gd name="connsiteX15" fmla="*/ 165926 w 273244"/>
                <a:gd name="connsiteY15" fmla="*/ 159283 h 282371"/>
                <a:gd name="connsiteX16" fmla="*/ 140970 w 273244"/>
                <a:gd name="connsiteY16" fmla="*/ 158140 h 282371"/>
                <a:gd name="connsiteX17" fmla="*/ 115062 w 273244"/>
                <a:gd name="connsiteY17" fmla="*/ 156997 h 282371"/>
                <a:gd name="connsiteX18" fmla="*/ 93726 w 273244"/>
                <a:gd name="connsiteY18" fmla="*/ 156045 h 282371"/>
                <a:gd name="connsiteX19" fmla="*/ 71628 w 273244"/>
                <a:gd name="connsiteY19" fmla="*/ 151663 h 282371"/>
                <a:gd name="connsiteX20" fmla="*/ 45339 w 273244"/>
                <a:gd name="connsiteY20" fmla="*/ 139662 h 282371"/>
                <a:gd name="connsiteX21" fmla="*/ 23622 w 273244"/>
                <a:gd name="connsiteY21" fmla="*/ 117183 h 282371"/>
                <a:gd name="connsiteX22" fmla="*/ 14859 w 273244"/>
                <a:gd name="connsiteY22" fmla="*/ 81369 h 282371"/>
                <a:gd name="connsiteX23" fmla="*/ 27241 w 273244"/>
                <a:gd name="connsiteY23" fmla="*/ 38887 h 282371"/>
                <a:gd name="connsiteX24" fmla="*/ 61341 w 273244"/>
                <a:gd name="connsiteY24" fmla="*/ 10312 h 282371"/>
                <a:gd name="connsiteX25" fmla="*/ 111633 w 273244"/>
                <a:gd name="connsiteY25" fmla="*/ 25 h 282371"/>
                <a:gd name="connsiteX26" fmla="*/ 171831 w 273244"/>
                <a:gd name="connsiteY26" fmla="*/ 25 h 282371"/>
                <a:gd name="connsiteX27" fmla="*/ 226505 w 273244"/>
                <a:gd name="connsiteY27" fmla="*/ 11264 h 282371"/>
                <a:gd name="connsiteX28" fmla="*/ 267462 w 273244"/>
                <a:gd name="connsiteY28" fmla="*/ 42697 h 282371"/>
                <a:gd name="connsiteX29" fmla="*/ 233553 w 273244"/>
                <a:gd name="connsiteY29" fmla="*/ 73177 h 282371"/>
                <a:gd name="connsiteX30" fmla="*/ 208788 w 273244"/>
                <a:gd name="connsiteY30" fmla="*/ 49364 h 282371"/>
                <a:gd name="connsiteX31" fmla="*/ 172594 w 273244"/>
                <a:gd name="connsiteY31" fmla="*/ 40982 h 282371"/>
                <a:gd name="connsiteX32" fmla="*/ 112395 w 273244"/>
                <a:gd name="connsiteY32" fmla="*/ 40983 h 282371"/>
                <a:gd name="connsiteX33" fmla="*/ 77724 w 273244"/>
                <a:gd name="connsiteY33" fmla="*/ 51460 h 282371"/>
                <a:gd name="connsiteX34" fmla="*/ 64389 w 273244"/>
                <a:gd name="connsiteY34" fmla="*/ 78702 h 282371"/>
                <a:gd name="connsiteX35" fmla="*/ 70295 w 273244"/>
                <a:gd name="connsiteY35" fmla="*/ 97371 h 282371"/>
                <a:gd name="connsiteX36" fmla="*/ 84963 w 273244"/>
                <a:gd name="connsiteY36" fmla="*/ 107277 h 282371"/>
                <a:gd name="connsiteX37" fmla="*/ 102108 w 273244"/>
                <a:gd name="connsiteY37" fmla="*/ 111087 h 282371"/>
                <a:gd name="connsiteX38" fmla="*/ 120015 w 273244"/>
                <a:gd name="connsiteY38" fmla="*/ 112039 h 282371"/>
                <a:gd name="connsiteX39" fmla="*/ 145161 w 273244"/>
                <a:gd name="connsiteY39" fmla="*/ 113182 h 282371"/>
                <a:gd name="connsiteX40" fmla="*/ 171451 w 273244"/>
                <a:gd name="connsiteY40" fmla="*/ 114325 h 282371"/>
                <a:gd name="connsiteX41" fmla="*/ 192786 w 273244"/>
                <a:gd name="connsiteY41" fmla="*/ 115659 h 282371"/>
                <a:gd name="connsiteX42" fmla="*/ 214885 w 273244"/>
                <a:gd name="connsiteY42" fmla="*/ 120040 h 282371"/>
                <a:gd name="connsiteX43" fmla="*/ 241554 w 273244"/>
                <a:gd name="connsiteY43" fmla="*/ 132804 h 282371"/>
                <a:gd name="connsiteX44" fmla="*/ 273178 w 273244"/>
                <a:gd name="connsiteY44" fmla="*/ 194716 h 282371"/>
                <a:gd name="connsiteX45" fmla="*/ 259842 w 273244"/>
                <a:gd name="connsiteY45" fmla="*/ 240817 h 28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3244" h="282371">
                  <a:moveTo>
                    <a:pt x="259842" y="240817"/>
                  </a:moveTo>
                  <a:cubicBezTo>
                    <a:pt x="250627" y="254289"/>
                    <a:pt x="237826" y="264914"/>
                    <a:pt x="222885" y="271488"/>
                  </a:cubicBezTo>
                  <a:cubicBezTo>
                    <a:pt x="205726" y="279015"/>
                    <a:pt x="187136" y="282720"/>
                    <a:pt x="168403" y="282346"/>
                  </a:cubicBezTo>
                  <a:lnTo>
                    <a:pt x="107823" y="282346"/>
                  </a:lnTo>
                  <a:cubicBezTo>
                    <a:pt x="86719" y="282683"/>
                    <a:pt x="65772" y="278662"/>
                    <a:pt x="46291" y="270535"/>
                  </a:cubicBezTo>
                  <a:cubicBezTo>
                    <a:pt x="28184" y="262707"/>
                    <a:pt x="12285" y="250537"/>
                    <a:pt x="0" y="235102"/>
                  </a:cubicBezTo>
                  <a:lnTo>
                    <a:pt x="36195" y="201764"/>
                  </a:lnTo>
                  <a:cubicBezTo>
                    <a:pt x="43259" y="213400"/>
                    <a:pt x="53241" y="222988"/>
                    <a:pt x="65151" y="229578"/>
                  </a:cubicBezTo>
                  <a:cubicBezTo>
                    <a:pt x="77987" y="236599"/>
                    <a:pt x="92434" y="240146"/>
                    <a:pt x="107061" y="239864"/>
                  </a:cubicBezTo>
                  <a:lnTo>
                    <a:pt x="168021" y="239864"/>
                  </a:lnTo>
                  <a:cubicBezTo>
                    <a:pt x="182003" y="240474"/>
                    <a:pt x="195796" y="236457"/>
                    <a:pt x="207264" y="228434"/>
                  </a:cubicBezTo>
                  <a:cubicBezTo>
                    <a:pt x="217163" y="221324"/>
                    <a:pt x="222875" y="209755"/>
                    <a:pt x="222504" y="197573"/>
                  </a:cubicBezTo>
                  <a:cubicBezTo>
                    <a:pt x="222967" y="190002"/>
                    <a:pt x="220888" y="182493"/>
                    <a:pt x="216598" y="176238"/>
                  </a:cubicBezTo>
                  <a:cubicBezTo>
                    <a:pt x="212740" y="171229"/>
                    <a:pt x="207609" y="167348"/>
                    <a:pt x="201739" y="164998"/>
                  </a:cubicBezTo>
                  <a:cubicBezTo>
                    <a:pt x="196086" y="162659"/>
                    <a:pt x="190115" y="161182"/>
                    <a:pt x="184023" y="160617"/>
                  </a:cubicBezTo>
                  <a:cubicBezTo>
                    <a:pt x="179690" y="160093"/>
                    <a:pt x="173689" y="159664"/>
                    <a:pt x="165926" y="159283"/>
                  </a:cubicBezTo>
                  <a:lnTo>
                    <a:pt x="140970" y="158140"/>
                  </a:lnTo>
                  <a:lnTo>
                    <a:pt x="115062" y="156997"/>
                  </a:lnTo>
                  <a:lnTo>
                    <a:pt x="93726" y="156045"/>
                  </a:lnTo>
                  <a:cubicBezTo>
                    <a:pt x="86248" y="155220"/>
                    <a:pt x="78855" y="153754"/>
                    <a:pt x="71628" y="151663"/>
                  </a:cubicBezTo>
                  <a:cubicBezTo>
                    <a:pt x="62299" y="149042"/>
                    <a:pt x="53431" y="144994"/>
                    <a:pt x="45339" y="139662"/>
                  </a:cubicBezTo>
                  <a:cubicBezTo>
                    <a:pt x="36522" y="133872"/>
                    <a:pt x="29104" y="126193"/>
                    <a:pt x="23622" y="117183"/>
                  </a:cubicBezTo>
                  <a:cubicBezTo>
                    <a:pt x="17393" y="106306"/>
                    <a:pt x="14356" y="93893"/>
                    <a:pt x="14859" y="81369"/>
                  </a:cubicBezTo>
                  <a:cubicBezTo>
                    <a:pt x="14600" y="66282"/>
                    <a:pt x="18917" y="51472"/>
                    <a:pt x="27241" y="38887"/>
                  </a:cubicBezTo>
                  <a:cubicBezTo>
                    <a:pt x="35769" y="26412"/>
                    <a:pt x="47566" y="16526"/>
                    <a:pt x="61341" y="10312"/>
                  </a:cubicBezTo>
                  <a:cubicBezTo>
                    <a:pt x="77129" y="3179"/>
                    <a:pt x="94312" y="-336"/>
                    <a:pt x="111633" y="25"/>
                  </a:cubicBezTo>
                  <a:lnTo>
                    <a:pt x="171831" y="25"/>
                  </a:lnTo>
                  <a:cubicBezTo>
                    <a:pt x="190659" y="-277"/>
                    <a:pt x="209323" y="3560"/>
                    <a:pt x="226505" y="11264"/>
                  </a:cubicBezTo>
                  <a:cubicBezTo>
                    <a:pt x="242350" y="18524"/>
                    <a:pt x="256351" y="29269"/>
                    <a:pt x="267462" y="42697"/>
                  </a:cubicBezTo>
                  <a:lnTo>
                    <a:pt x="233553" y="73177"/>
                  </a:lnTo>
                  <a:cubicBezTo>
                    <a:pt x="227658" y="63103"/>
                    <a:pt x="219085" y="54861"/>
                    <a:pt x="208788" y="49364"/>
                  </a:cubicBezTo>
                  <a:cubicBezTo>
                    <a:pt x="197608" y="43604"/>
                    <a:pt x="185168" y="40723"/>
                    <a:pt x="172594" y="40982"/>
                  </a:cubicBezTo>
                  <a:lnTo>
                    <a:pt x="112395" y="40983"/>
                  </a:lnTo>
                  <a:cubicBezTo>
                    <a:pt x="99981" y="40411"/>
                    <a:pt x="87745" y="44109"/>
                    <a:pt x="77724" y="51460"/>
                  </a:cubicBezTo>
                  <a:cubicBezTo>
                    <a:pt x="69123" y="57839"/>
                    <a:pt x="64151" y="67996"/>
                    <a:pt x="64389" y="78702"/>
                  </a:cubicBezTo>
                  <a:cubicBezTo>
                    <a:pt x="64012" y="85437"/>
                    <a:pt x="66112" y="92078"/>
                    <a:pt x="70295" y="97371"/>
                  </a:cubicBezTo>
                  <a:cubicBezTo>
                    <a:pt x="74213" y="101922"/>
                    <a:pt x="79278" y="105342"/>
                    <a:pt x="84963" y="107277"/>
                  </a:cubicBezTo>
                  <a:cubicBezTo>
                    <a:pt x="90502" y="109238"/>
                    <a:pt x="96259" y="110518"/>
                    <a:pt x="102108" y="111087"/>
                  </a:cubicBezTo>
                  <a:lnTo>
                    <a:pt x="120015" y="112039"/>
                  </a:lnTo>
                  <a:lnTo>
                    <a:pt x="145161" y="113182"/>
                  </a:lnTo>
                  <a:lnTo>
                    <a:pt x="171451" y="114325"/>
                  </a:lnTo>
                  <a:cubicBezTo>
                    <a:pt x="179832" y="114706"/>
                    <a:pt x="186929" y="115135"/>
                    <a:pt x="192786" y="115659"/>
                  </a:cubicBezTo>
                  <a:cubicBezTo>
                    <a:pt x="200302" y="116224"/>
                    <a:pt x="207722" y="117695"/>
                    <a:pt x="214885" y="120040"/>
                  </a:cubicBezTo>
                  <a:cubicBezTo>
                    <a:pt x="224349" y="122972"/>
                    <a:pt x="233334" y="127272"/>
                    <a:pt x="241554" y="132804"/>
                  </a:cubicBezTo>
                  <a:cubicBezTo>
                    <a:pt x="262248" y="146446"/>
                    <a:pt x="274255" y="169954"/>
                    <a:pt x="273178" y="194716"/>
                  </a:cubicBezTo>
                  <a:cubicBezTo>
                    <a:pt x="273570" y="211087"/>
                    <a:pt x="268914" y="227183"/>
                    <a:pt x="259842" y="240817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3353430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Centred">
    <p:bg>
      <p:bgPr>
        <a:gradFill>
          <a:gsLst>
            <a:gs pos="20000">
              <a:srgbClr val="640050"/>
            </a:gs>
            <a:gs pos="100000">
              <a:schemeClr val="accent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456736" y="4409058"/>
            <a:ext cx="692215" cy="1080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329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88261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39123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gradFill flip="none" rotWithShape="1">
          <a:gsLst>
            <a:gs pos="20000">
              <a:srgbClr val="640050"/>
            </a:gs>
            <a:gs pos="100000">
              <a:schemeClr val="accent3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4147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3734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4674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Centred">
    <p:bg>
      <p:bgPr>
        <a:gradFill>
          <a:gsLst>
            <a:gs pos="20000">
              <a:srgbClr val="640050"/>
            </a:gs>
            <a:gs pos="100000">
              <a:schemeClr val="accent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456736" y="4409058"/>
            <a:ext cx="692215" cy="1080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2002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4699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0040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215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198FE6BA-190C-CB47-8563-08844533378C}"/>
              </a:ext>
            </a:extLst>
          </p:cNvPr>
          <p:cNvSpPr>
            <a:spLocks noChangeAspect="1"/>
          </p:cNvSpPr>
          <p:nvPr userDrawn="1"/>
        </p:nvSpPr>
        <p:spPr>
          <a:xfrm>
            <a:off x="416417" y="4773686"/>
            <a:ext cx="622994" cy="97200"/>
          </a:xfrm>
          <a:custGeom>
            <a:avLst/>
            <a:gdLst>
              <a:gd name="connsiteX0" fmla="*/ 679450 w 785495"/>
              <a:gd name="connsiteY0" fmla="*/ 118745 h 122554"/>
              <a:gd name="connsiteX1" fmla="*/ 666750 w 785495"/>
              <a:gd name="connsiteY1" fmla="*/ 113030 h 122554"/>
              <a:gd name="connsiteX2" fmla="*/ 648970 w 785495"/>
              <a:gd name="connsiteY2" fmla="*/ 92075 h 122554"/>
              <a:gd name="connsiteX3" fmla="*/ 642620 w 785495"/>
              <a:gd name="connsiteY3" fmla="*/ 60325 h 122554"/>
              <a:gd name="connsiteX4" fmla="*/ 648970 w 785495"/>
              <a:gd name="connsiteY4" fmla="*/ 29210 h 122554"/>
              <a:gd name="connsiteX5" fmla="*/ 666750 w 785495"/>
              <a:gd name="connsiteY5" fmla="*/ 8255 h 122554"/>
              <a:gd name="connsiteX6" fmla="*/ 695961 w 785495"/>
              <a:gd name="connsiteY6" fmla="*/ 635 h 122554"/>
              <a:gd name="connsiteX7" fmla="*/ 730250 w 785495"/>
              <a:gd name="connsiteY7" fmla="*/ 635 h 122554"/>
              <a:gd name="connsiteX8" fmla="*/ 731520 w 785495"/>
              <a:gd name="connsiteY8" fmla="*/ 635 h 122554"/>
              <a:gd name="connsiteX9" fmla="*/ 723265 w 785495"/>
              <a:gd name="connsiteY9" fmla="*/ 19685 h 122554"/>
              <a:gd name="connsiteX10" fmla="*/ 697230 w 785495"/>
              <a:gd name="connsiteY10" fmla="*/ 19685 h 122554"/>
              <a:gd name="connsiteX11" fmla="*/ 679450 w 785495"/>
              <a:gd name="connsiteY11" fmla="*/ 24765 h 122554"/>
              <a:gd name="connsiteX12" fmla="*/ 669290 w 785495"/>
              <a:gd name="connsiteY12" fmla="*/ 38735 h 122554"/>
              <a:gd name="connsiteX13" fmla="*/ 666115 w 785495"/>
              <a:gd name="connsiteY13" fmla="*/ 59690 h 122554"/>
              <a:gd name="connsiteX14" fmla="*/ 669290 w 785495"/>
              <a:gd name="connsiteY14" fmla="*/ 81915 h 122554"/>
              <a:gd name="connsiteX15" fmla="*/ 679450 w 785495"/>
              <a:gd name="connsiteY15" fmla="*/ 96520 h 122554"/>
              <a:gd name="connsiteX16" fmla="*/ 688340 w 785495"/>
              <a:gd name="connsiteY16" fmla="*/ 100330 h 122554"/>
              <a:gd name="connsiteX17" fmla="*/ 679450 w 785495"/>
              <a:gd name="connsiteY17" fmla="*/ 118745 h 122554"/>
              <a:gd name="connsiteX18" fmla="*/ 778511 w 785495"/>
              <a:gd name="connsiteY18" fmla="*/ 29845 h 122554"/>
              <a:gd name="connsiteX19" fmla="*/ 760730 w 785495"/>
              <a:gd name="connsiteY19" fmla="*/ 8890 h 122554"/>
              <a:gd name="connsiteX20" fmla="*/ 748030 w 785495"/>
              <a:gd name="connsiteY20" fmla="*/ 3175 h 122554"/>
              <a:gd name="connsiteX21" fmla="*/ 740411 w 785495"/>
              <a:gd name="connsiteY21" fmla="*/ 20955 h 122554"/>
              <a:gd name="connsiteX22" fmla="*/ 749300 w 785495"/>
              <a:gd name="connsiteY22" fmla="*/ 24765 h 122554"/>
              <a:gd name="connsiteX23" fmla="*/ 759461 w 785495"/>
              <a:gd name="connsiteY23" fmla="*/ 38735 h 122554"/>
              <a:gd name="connsiteX24" fmla="*/ 762636 w 785495"/>
              <a:gd name="connsiteY24" fmla="*/ 60325 h 122554"/>
              <a:gd name="connsiteX25" fmla="*/ 759461 w 785495"/>
              <a:gd name="connsiteY25" fmla="*/ 81915 h 122554"/>
              <a:gd name="connsiteX26" fmla="*/ 749300 w 785495"/>
              <a:gd name="connsiteY26" fmla="*/ 95885 h 122554"/>
              <a:gd name="connsiteX27" fmla="*/ 730886 w 785495"/>
              <a:gd name="connsiteY27" fmla="*/ 100965 h 122554"/>
              <a:gd name="connsiteX28" fmla="*/ 704850 w 785495"/>
              <a:gd name="connsiteY28" fmla="*/ 100965 h 122554"/>
              <a:gd name="connsiteX29" fmla="*/ 696595 w 785495"/>
              <a:gd name="connsiteY29" fmla="*/ 120015 h 122554"/>
              <a:gd name="connsiteX30" fmla="*/ 697230 w 785495"/>
              <a:gd name="connsiteY30" fmla="*/ 120015 h 122554"/>
              <a:gd name="connsiteX31" fmla="*/ 731520 w 785495"/>
              <a:gd name="connsiteY31" fmla="*/ 120015 h 122554"/>
              <a:gd name="connsiteX32" fmla="*/ 761365 w 785495"/>
              <a:gd name="connsiteY32" fmla="*/ 112395 h 122554"/>
              <a:gd name="connsiteX33" fmla="*/ 779145 w 785495"/>
              <a:gd name="connsiteY33" fmla="*/ 91440 h 122554"/>
              <a:gd name="connsiteX34" fmla="*/ 785495 w 785495"/>
              <a:gd name="connsiteY34" fmla="*/ 60325 h 122554"/>
              <a:gd name="connsiteX35" fmla="*/ 778511 w 785495"/>
              <a:gd name="connsiteY35" fmla="*/ 29845 h 122554"/>
              <a:gd name="connsiteX36" fmla="*/ 175261 w 785495"/>
              <a:gd name="connsiteY36" fmla="*/ 66040 h 122554"/>
              <a:gd name="connsiteX37" fmla="*/ 308611 w 785495"/>
              <a:gd name="connsiteY37" fmla="*/ 66040 h 122554"/>
              <a:gd name="connsiteX38" fmla="*/ 308611 w 785495"/>
              <a:gd name="connsiteY38" fmla="*/ 48895 h 122554"/>
              <a:gd name="connsiteX39" fmla="*/ 175261 w 785495"/>
              <a:gd name="connsiteY39" fmla="*/ 48895 h 122554"/>
              <a:gd name="connsiteX40" fmla="*/ 175261 w 785495"/>
              <a:gd name="connsiteY40" fmla="*/ 66040 h 122554"/>
              <a:gd name="connsiteX41" fmla="*/ 149225 w 785495"/>
              <a:gd name="connsiteY41" fmla="*/ 84455 h 122554"/>
              <a:gd name="connsiteX42" fmla="*/ 146686 w 785495"/>
              <a:gd name="connsiteY42" fmla="*/ 71755 h 122554"/>
              <a:gd name="connsiteX43" fmla="*/ 140336 w 785495"/>
              <a:gd name="connsiteY43" fmla="*/ 62230 h 122554"/>
              <a:gd name="connsiteX44" fmla="*/ 131445 w 785495"/>
              <a:gd name="connsiteY44" fmla="*/ 55245 h 122554"/>
              <a:gd name="connsiteX45" fmla="*/ 121286 w 785495"/>
              <a:gd name="connsiteY45" fmla="*/ 51435 h 122554"/>
              <a:gd name="connsiteX46" fmla="*/ 111125 w 785495"/>
              <a:gd name="connsiteY46" fmla="*/ 50165 h 122554"/>
              <a:gd name="connsiteX47" fmla="*/ 44450 w 785495"/>
              <a:gd name="connsiteY47" fmla="*/ 48895 h 122554"/>
              <a:gd name="connsiteX48" fmla="*/ 37465 w 785495"/>
              <a:gd name="connsiteY48" fmla="*/ 47625 h 122554"/>
              <a:gd name="connsiteX49" fmla="*/ 31750 w 785495"/>
              <a:gd name="connsiteY49" fmla="*/ 45085 h 122554"/>
              <a:gd name="connsiteX50" fmla="*/ 27940 w 785495"/>
              <a:gd name="connsiteY50" fmla="*/ 40640 h 122554"/>
              <a:gd name="connsiteX51" fmla="*/ 26670 w 785495"/>
              <a:gd name="connsiteY51" fmla="*/ 34290 h 122554"/>
              <a:gd name="connsiteX52" fmla="*/ 29211 w 785495"/>
              <a:gd name="connsiteY52" fmla="*/ 26035 h 122554"/>
              <a:gd name="connsiteX53" fmla="*/ 36195 w 785495"/>
              <a:gd name="connsiteY53" fmla="*/ 20320 h 122554"/>
              <a:gd name="connsiteX54" fmla="*/ 47625 w 785495"/>
              <a:gd name="connsiteY54" fmla="*/ 18415 h 122554"/>
              <a:gd name="connsiteX55" fmla="*/ 105411 w 785495"/>
              <a:gd name="connsiteY55" fmla="*/ 18415 h 122554"/>
              <a:gd name="connsiteX56" fmla="*/ 121920 w 785495"/>
              <a:gd name="connsiteY56" fmla="*/ 22225 h 122554"/>
              <a:gd name="connsiteX57" fmla="*/ 132715 w 785495"/>
              <a:gd name="connsiteY57" fmla="*/ 32385 h 122554"/>
              <a:gd name="connsiteX58" fmla="*/ 147955 w 785495"/>
              <a:gd name="connsiteY58" fmla="*/ 18415 h 122554"/>
              <a:gd name="connsiteX59" fmla="*/ 129540 w 785495"/>
              <a:gd name="connsiteY59" fmla="*/ 4445 h 122554"/>
              <a:gd name="connsiteX60" fmla="*/ 105411 w 785495"/>
              <a:gd name="connsiteY60" fmla="*/ 0 h 122554"/>
              <a:gd name="connsiteX61" fmla="*/ 47625 w 785495"/>
              <a:gd name="connsiteY61" fmla="*/ 0 h 122554"/>
              <a:gd name="connsiteX62" fmla="*/ 25400 w 785495"/>
              <a:gd name="connsiteY62" fmla="*/ 4445 h 122554"/>
              <a:gd name="connsiteX63" fmla="*/ 10795 w 785495"/>
              <a:gd name="connsiteY63" fmla="*/ 16510 h 122554"/>
              <a:gd name="connsiteX64" fmla="*/ 5080 w 785495"/>
              <a:gd name="connsiteY64" fmla="*/ 34290 h 122554"/>
              <a:gd name="connsiteX65" fmla="*/ 6986 w 785495"/>
              <a:gd name="connsiteY65" fmla="*/ 46355 h 122554"/>
              <a:gd name="connsiteX66" fmla="*/ 13336 w 785495"/>
              <a:gd name="connsiteY66" fmla="*/ 55880 h 122554"/>
              <a:gd name="connsiteX67" fmla="*/ 22225 w 785495"/>
              <a:gd name="connsiteY67" fmla="*/ 62230 h 122554"/>
              <a:gd name="connsiteX68" fmla="*/ 32386 w 785495"/>
              <a:gd name="connsiteY68" fmla="*/ 66040 h 122554"/>
              <a:gd name="connsiteX69" fmla="*/ 42545 w 785495"/>
              <a:gd name="connsiteY69" fmla="*/ 67310 h 122554"/>
              <a:gd name="connsiteX70" fmla="*/ 102236 w 785495"/>
              <a:gd name="connsiteY70" fmla="*/ 68580 h 122554"/>
              <a:gd name="connsiteX71" fmla="*/ 109855 w 785495"/>
              <a:gd name="connsiteY71" fmla="*/ 69215 h 122554"/>
              <a:gd name="connsiteX72" fmla="*/ 116840 w 785495"/>
              <a:gd name="connsiteY72" fmla="*/ 70485 h 122554"/>
              <a:gd name="connsiteX73" fmla="*/ 123190 w 785495"/>
              <a:gd name="connsiteY73" fmla="*/ 73660 h 122554"/>
              <a:gd name="connsiteX74" fmla="*/ 127636 w 785495"/>
              <a:gd name="connsiteY74" fmla="*/ 78740 h 122554"/>
              <a:gd name="connsiteX75" fmla="*/ 128905 w 785495"/>
              <a:gd name="connsiteY75" fmla="*/ 86360 h 122554"/>
              <a:gd name="connsiteX76" fmla="*/ 125730 w 785495"/>
              <a:gd name="connsiteY76" fmla="*/ 95885 h 122554"/>
              <a:gd name="connsiteX77" fmla="*/ 118111 w 785495"/>
              <a:gd name="connsiteY77" fmla="*/ 102235 h 122554"/>
              <a:gd name="connsiteX78" fmla="*/ 106045 w 785495"/>
              <a:gd name="connsiteY78" fmla="*/ 104140 h 122554"/>
              <a:gd name="connsiteX79" fmla="*/ 47625 w 785495"/>
              <a:gd name="connsiteY79" fmla="*/ 104140 h 122554"/>
              <a:gd name="connsiteX80" fmla="*/ 29211 w 785495"/>
              <a:gd name="connsiteY80" fmla="*/ 99695 h 122554"/>
              <a:gd name="connsiteX81" fmla="*/ 16511 w 785495"/>
              <a:gd name="connsiteY81" fmla="*/ 87630 h 122554"/>
              <a:gd name="connsiteX82" fmla="*/ 0 w 785495"/>
              <a:gd name="connsiteY82" fmla="*/ 102235 h 122554"/>
              <a:gd name="connsiteX83" fmla="*/ 20320 w 785495"/>
              <a:gd name="connsiteY83" fmla="*/ 117475 h 122554"/>
              <a:gd name="connsiteX84" fmla="*/ 48261 w 785495"/>
              <a:gd name="connsiteY84" fmla="*/ 122555 h 122554"/>
              <a:gd name="connsiteX85" fmla="*/ 106680 w 785495"/>
              <a:gd name="connsiteY85" fmla="*/ 122555 h 122554"/>
              <a:gd name="connsiteX86" fmla="*/ 130811 w 785495"/>
              <a:gd name="connsiteY86" fmla="*/ 118110 h 122554"/>
              <a:gd name="connsiteX87" fmla="*/ 146686 w 785495"/>
              <a:gd name="connsiteY87" fmla="*/ 104775 h 122554"/>
              <a:gd name="connsiteX88" fmla="*/ 149225 w 785495"/>
              <a:gd name="connsiteY88" fmla="*/ 84455 h 122554"/>
              <a:gd name="connsiteX89" fmla="*/ 460375 w 785495"/>
              <a:gd name="connsiteY89" fmla="*/ 67945 h 122554"/>
              <a:gd name="connsiteX90" fmla="*/ 443865 w 785495"/>
              <a:gd name="connsiteY90" fmla="*/ 55880 h 122554"/>
              <a:gd name="connsiteX91" fmla="*/ 441325 w 785495"/>
              <a:gd name="connsiteY91" fmla="*/ 54610 h 122554"/>
              <a:gd name="connsiteX92" fmla="*/ 455295 w 785495"/>
              <a:gd name="connsiteY92" fmla="*/ 44450 h 122554"/>
              <a:gd name="connsiteX93" fmla="*/ 461011 w 785495"/>
              <a:gd name="connsiteY93" fmla="*/ 29210 h 122554"/>
              <a:gd name="connsiteX94" fmla="*/ 455930 w 785495"/>
              <a:gd name="connsiteY94" fmla="*/ 13970 h 122554"/>
              <a:gd name="connsiteX95" fmla="*/ 441961 w 785495"/>
              <a:gd name="connsiteY95" fmla="*/ 3810 h 122554"/>
              <a:gd name="connsiteX96" fmla="*/ 421640 w 785495"/>
              <a:gd name="connsiteY96" fmla="*/ 0 h 122554"/>
              <a:gd name="connsiteX97" fmla="*/ 375286 w 785495"/>
              <a:gd name="connsiteY97" fmla="*/ 0 h 122554"/>
              <a:gd name="connsiteX98" fmla="*/ 352425 w 785495"/>
              <a:gd name="connsiteY98" fmla="*/ 4445 h 122554"/>
              <a:gd name="connsiteX99" fmla="*/ 335915 w 785495"/>
              <a:gd name="connsiteY99" fmla="*/ 16510 h 122554"/>
              <a:gd name="connsiteX100" fmla="*/ 350520 w 785495"/>
              <a:gd name="connsiteY100" fmla="*/ 29210 h 122554"/>
              <a:gd name="connsiteX101" fmla="*/ 360045 w 785495"/>
              <a:gd name="connsiteY101" fmla="*/ 20955 h 122554"/>
              <a:gd name="connsiteX102" fmla="*/ 373380 w 785495"/>
              <a:gd name="connsiteY102" fmla="*/ 17780 h 122554"/>
              <a:gd name="connsiteX103" fmla="*/ 418465 w 785495"/>
              <a:gd name="connsiteY103" fmla="*/ 17780 h 122554"/>
              <a:gd name="connsiteX104" fmla="*/ 428625 w 785495"/>
              <a:gd name="connsiteY104" fmla="*/ 19685 h 122554"/>
              <a:gd name="connsiteX105" fmla="*/ 434975 w 785495"/>
              <a:gd name="connsiteY105" fmla="*/ 25400 h 122554"/>
              <a:gd name="connsiteX106" fmla="*/ 436880 w 785495"/>
              <a:gd name="connsiteY106" fmla="*/ 33020 h 122554"/>
              <a:gd name="connsiteX107" fmla="*/ 434975 w 785495"/>
              <a:gd name="connsiteY107" fmla="*/ 41275 h 122554"/>
              <a:gd name="connsiteX108" fmla="*/ 427990 w 785495"/>
              <a:gd name="connsiteY108" fmla="*/ 46990 h 122554"/>
              <a:gd name="connsiteX109" fmla="*/ 416561 w 785495"/>
              <a:gd name="connsiteY109" fmla="*/ 48895 h 122554"/>
              <a:gd name="connsiteX110" fmla="*/ 364490 w 785495"/>
              <a:gd name="connsiteY110" fmla="*/ 48895 h 122554"/>
              <a:gd name="connsiteX111" fmla="*/ 364490 w 785495"/>
              <a:gd name="connsiteY111" fmla="*/ 66040 h 122554"/>
              <a:gd name="connsiteX112" fmla="*/ 417830 w 785495"/>
              <a:gd name="connsiteY112" fmla="*/ 66040 h 122554"/>
              <a:gd name="connsiteX113" fmla="*/ 431165 w 785495"/>
              <a:gd name="connsiteY113" fmla="*/ 67945 h 122554"/>
              <a:gd name="connsiteX114" fmla="*/ 439420 w 785495"/>
              <a:gd name="connsiteY114" fmla="*/ 74295 h 122554"/>
              <a:gd name="connsiteX115" fmla="*/ 442595 w 785495"/>
              <a:gd name="connsiteY115" fmla="*/ 83820 h 122554"/>
              <a:gd name="connsiteX116" fmla="*/ 440055 w 785495"/>
              <a:gd name="connsiteY116" fmla="*/ 92710 h 122554"/>
              <a:gd name="connsiteX117" fmla="*/ 432436 w 785495"/>
              <a:gd name="connsiteY117" fmla="*/ 99060 h 122554"/>
              <a:gd name="connsiteX118" fmla="*/ 419736 w 785495"/>
              <a:gd name="connsiteY118" fmla="*/ 100965 h 122554"/>
              <a:gd name="connsiteX119" fmla="*/ 374015 w 785495"/>
              <a:gd name="connsiteY119" fmla="*/ 100965 h 122554"/>
              <a:gd name="connsiteX120" fmla="*/ 358140 w 785495"/>
              <a:gd name="connsiteY120" fmla="*/ 97155 h 122554"/>
              <a:gd name="connsiteX121" fmla="*/ 346075 w 785495"/>
              <a:gd name="connsiteY121" fmla="*/ 86360 h 122554"/>
              <a:gd name="connsiteX122" fmla="*/ 330836 w 785495"/>
              <a:gd name="connsiteY122" fmla="*/ 100330 h 122554"/>
              <a:gd name="connsiteX123" fmla="*/ 349250 w 785495"/>
              <a:gd name="connsiteY123" fmla="*/ 114300 h 122554"/>
              <a:gd name="connsiteX124" fmla="*/ 374650 w 785495"/>
              <a:gd name="connsiteY124" fmla="*/ 119380 h 122554"/>
              <a:gd name="connsiteX125" fmla="*/ 421005 w 785495"/>
              <a:gd name="connsiteY125" fmla="*/ 119380 h 122554"/>
              <a:gd name="connsiteX126" fmla="*/ 443865 w 785495"/>
              <a:gd name="connsiteY126" fmla="*/ 114935 h 122554"/>
              <a:gd name="connsiteX127" fmla="*/ 459105 w 785495"/>
              <a:gd name="connsiteY127" fmla="*/ 102870 h 122554"/>
              <a:gd name="connsiteX128" fmla="*/ 464820 w 785495"/>
              <a:gd name="connsiteY128" fmla="*/ 85090 h 122554"/>
              <a:gd name="connsiteX129" fmla="*/ 460375 w 785495"/>
              <a:gd name="connsiteY129" fmla="*/ 67945 h 122554"/>
              <a:gd name="connsiteX130" fmla="*/ 623570 w 785495"/>
              <a:gd name="connsiteY130" fmla="*/ 80010 h 122554"/>
              <a:gd name="connsiteX131" fmla="*/ 617855 w 785495"/>
              <a:gd name="connsiteY131" fmla="*/ 100965 h 122554"/>
              <a:gd name="connsiteX132" fmla="*/ 601345 w 785495"/>
              <a:gd name="connsiteY132" fmla="*/ 115570 h 122554"/>
              <a:gd name="connsiteX133" fmla="*/ 577850 w 785495"/>
              <a:gd name="connsiteY133" fmla="*/ 121285 h 122554"/>
              <a:gd name="connsiteX134" fmla="*/ 534036 w 785495"/>
              <a:gd name="connsiteY134" fmla="*/ 121285 h 122554"/>
              <a:gd name="connsiteX135" fmla="*/ 511175 w 785495"/>
              <a:gd name="connsiteY135" fmla="*/ 116840 h 122554"/>
              <a:gd name="connsiteX136" fmla="*/ 495936 w 785495"/>
              <a:gd name="connsiteY136" fmla="*/ 103505 h 122554"/>
              <a:gd name="connsiteX137" fmla="*/ 487045 w 785495"/>
              <a:gd name="connsiteY137" fmla="*/ 85090 h 122554"/>
              <a:gd name="connsiteX138" fmla="*/ 483870 w 785495"/>
              <a:gd name="connsiteY138" fmla="*/ 62865 h 122554"/>
              <a:gd name="connsiteX139" fmla="*/ 490220 w 785495"/>
              <a:gd name="connsiteY139" fmla="*/ 31115 h 122554"/>
              <a:gd name="connsiteX140" fmla="*/ 508000 w 785495"/>
              <a:gd name="connsiteY140" fmla="*/ 10160 h 122554"/>
              <a:gd name="connsiteX141" fmla="*/ 535940 w 785495"/>
              <a:gd name="connsiteY141" fmla="*/ 2540 h 122554"/>
              <a:gd name="connsiteX142" fmla="*/ 578486 w 785495"/>
              <a:gd name="connsiteY142" fmla="*/ 2540 h 122554"/>
              <a:gd name="connsiteX143" fmla="*/ 603886 w 785495"/>
              <a:gd name="connsiteY143" fmla="*/ 6985 h 122554"/>
              <a:gd name="connsiteX144" fmla="*/ 621030 w 785495"/>
              <a:gd name="connsiteY144" fmla="*/ 19685 h 122554"/>
              <a:gd name="connsiteX145" fmla="*/ 605790 w 785495"/>
              <a:gd name="connsiteY145" fmla="*/ 32385 h 122554"/>
              <a:gd name="connsiteX146" fmla="*/ 595630 w 785495"/>
              <a:gd name="connsiteY146" fmla="*/ 22860 h 122554"/>
              <a:gd name="connsiteX147" fmla="*/ 579755 w 785495"/>
              <a:gd name="connsiteY147" fmla="*/ 19685 h 122554"/>
              <a:gd name="connsiteX148" fmla="*/ 537211 w 785495"/>
              <a:gd name="connsiteY148" fmla="*/ 19685 h 122554"/>
              <a:gd name="connsiteX149" fmla="*/ 520065 w 785495"/>
              <a:gd name="connsiteY149" fmla="*/ 24765 h 122554"/>
              <a:gd name="connsiteX150" fmla="*/ 509905 w 785495"/>
              <a:gd name="connsiteY150" fmla="*/ 39370 h 122554"/>
              <a:gd name="connsiteX151" fmla="*/ 506730 w 785495"/>
              <a:gd name="connsiteY151" fmla="*/ 58420 h 122554"/>
              <a:gd name="connsiteX152" fmla="*/ 508000 w 785495"/>
              <a:gd name="connsiteY152" fmla="*/ 56515 h 122554"/>
              <a:gd name="connsiteX153" fmla="*/ 520700 w 785495"/>
              <a:gd name="connsiteY153" fmla="*/ 46355 h 122554"/>
              <a:gd name="connsiteX154" fmla="*/ 539115 w 785495"/>
              <a:gd name="connsiteY154" fmla="*/ 42545 h 122554"/>
              <a:gd name="connsiteX155" fmla="*/ 582930 w 785495"/>
              <a:gd name="connsiteY155" fmla="*/ 42545 h 122554"/>
              <a:gd name="connsiteX156" fmla="*/ 603886 w 785495"/>
              <a:gd name="connsiteY156" fmla="*/ 47625 h 122554"/>
              <a:gd name="connsiteX157" fmla="*/ 618490 w 785495"/>
              <a:gd name="connsiteY157" fmla="*/ 61595 h 122554"/>
              <a:gd name="connsiteX158" fmla="*/ 623570 w 785495"/>
              <a:gd name="connsiteY158" fmla="*/ 80010 h 122554"/>
              <a:gd name="connsiteX159" fmla="*/ 600711 w 785495"/>
              <a:gd name="connsiteY159" fmla="*/ 80645 h 122554"/>
              <a:gd name="connsiteX160" fmla="*/ 598170 w 785495"/>
              <a:gd name="connsiteY160" fmla="*/ 69215 h 122554"/>
              <a:gd name="connsiteX161" fmla="*/ 590550 w 785495"/>
              <a:gd name="connsiteY161" fmla="*/ 61595 h 122554"/>
              <a:gd name="connsiteX162" fmla="*/ 577850 w 785495"/>
              <a:gd name="connsiteY162" fmla="*/ 58420 h 122554"/>
              <a:gd name="connsiteX163" fmla="*/ 534036 w 785495"/>
              <a:gd name="connsiteY163" fmla="*/ 58420 h 122554"/>
              <a:gd name="connsiteX164" fmla="*/ 521336 w 785495"/>
              <a:gd name="connsiteY164" fmla="*/ 61595 h 122554"/>
              <a:gd name="connsiteX165" fmla="*/ 513080 w 785495"/>
              <a:gd name="connsiteY165" fmla="*/ 69215 h 122554"/>
              <a:gd name="connsiteX166" fmla="*/ 509905 w 785495"/>
              <a:gd name="connsiteY166" fmla="*/ 80010 h 122554"/>
              <a:gd name="connsiteX167" fmla="*/ 513080 w 785495"/>
              <a:gd name="connsiteY167" fmla="*/ 91440 h 122554"/>
              <a:gd name="connsiteX168" fmla="*/ 521336 w 785495"/>
              <a:gd name="connsiteY168" fmla="*/ 99060 h 122554"/>
              <a:gd name="connsiteX169" fmla="*/ 533400 w 785495"/>
              <a:gd name="connsiteY169" fmla="*/ 102235 h 122554"/>
              <a:gd name="connsiteX170" fmla="*/ 577215 w 785495"/>
              <a:gd name="connsiteY170" fmla="*/ 102235 h 122554"/>
              <a:gd name="connsiteX171" fmla="*/ 589915 w 785495"/>
              <a:gd name="connsiteY171" fmla="*/ 99060 h 122554"/>
              <a:gd name="connsiteX172" fmla="*/ 597536 w 785495"/>
              <a:gd name="connsiteY172" fmla="*/ 91440 h 122554"/>
              <a:gd name="connsiteX173" fmla="*/ 600711 w 785495"/>
              <a:gd name="connsiteY173" fmla="*/ 80645 h 122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5495" h="122554">
                <a:moveTo>
                  <a:pt x="679450" y="118745"/>
                </a:moveTo>
                <a:cubicBezTo>
                  <a:pt x="675005" y="117475"/>
                  <a:pt x="670561" y="115570"/>
                  <a:pt x="666750" y="113030"/>
                </a:cubicBezTo>
                <a:cubicBezTo>
                  <a:pt x="659130" y="107950"/>
                  <a:pt x="652780" y="100965"/>
                  <a:pt x="648970" y="92075"/>
                </a:cubicBezTo>
                <a:cubicBezTo>
                  <a:pt x="645161" y="83185"/>
                  <a:pt x="642620" y="72390"/>
                  <a:pt x="642620" y="60325"/>
                </a:cubicBezTo>
                <a:cubicBezTo>
                  <a:pt x="642620" y="48260"/>
                  <a:pt x="644525" y="38100"/>
                  <a:pt x="648970" y="29210"/>
                </a:cubicBezTo>
                <a:cubicBezTo>
                  <a:pt x="652780" y="20320"/>
                  <a:pt x="659130" y="13335"/>
                  <a:pt x="666750" y="8255"/>
                </a:cubicBezTo>
                <a:cubicBezTo>
                  <a:pt x="674370" y="3175"/>
                  <a:pt x="684530" y="635"/>
                  <a:pt x="695961" y="635"/>
                </a:cubicBezTo>
                <a:lnTo>
                  <a:pt x="730250" y="635"/>
                </a:lnTo>
                <a:cubicBezTo>
                  <a:pt x="730886" y="635"/>
                  <a:pt x="730886" y="635"/>
                  <a:pt x="731520" y="635"/>
                </a:cubicBezTo>
                <a:lnTo>
                  <a:pt x="723265" y="19685"/>
                </a:lnTo>
                <a:lnTo>
                  <a:pt x="697230" y="19685"/>
                </a:lnTo>
                <a:cubicBezTo>
                  <a:pt x="690245" y="19685"/>
                  <a:pt x="683895" y="21590"/>
                  <a:pt x="679450" y="24765"/>
                </a:cubicBezTo>
                <a:cubicBezTo>
                  <a:pt x="675005" y="27940"/>
                  <a:pt x="671195" y="32385"/>
                  <a:pt x="669290" y="38735"/>
                </a:cubicBezTo>
                <a:cubicBezTo>
                  <a:pt x="667386" y="44450"/>
                  <a:pt x="666115" y="51435"/>
                  <a:pt x="666115" y="59690"/>
                </a:cubicBezTo>
                <a:cubicBezTo>
                  <a:pt x="666115" y="67945"/>
                  <a:pt x="667386" y="75565"/>
                  <a:pt x="669290" y="81915"/>
                </a:cubicBezTo>
                <a:cubicBezTo>
                  <a:pt x="671195" y="88265"/>
                  <a:pt x="675005" y="92710"/>
                  <a:pt x="679450" y="96520"/>
                </a:cubicBezTo>
                <a:cubicBezTo>
                  <a:pt x="681990" y="98425"/>
                  <a:pt x="685165" y="99695"/>
                  <a:pt x="688340" y="100330"/>
                </a:cubicBezTo>
                <a:lnTo>
                  <a:pt x="679450" y="118745"/>
                </a:lnTo>
                <a:close/>
                <a:moveTo>
                  <a:pt x="778511" y="29845"/>
                </a:moveTo>
                <a:cubicBezTo>
                  <a:pt x="774700" y="20955"/>
                  <a:pt x="768350" y="13970"/>
                  <a:pt x="760730" y="8890"/>
                </a:cubicBezTo>
                <a:cubicBezTo>
                  <a:pt x="756920" y="6985"/>
                  <a:pt x="753111" y="5080"/>
                  <a:pt x="748030" y="3175"/>
                </a:cubicBezTo>
                <a:lnTo>
                  <a:pt x="740411" y="20955"/>
                </a:lnTo>
                <a:cubicBezTo>
                  <a:pt x="743586" y="21590"/>
                  <a:pt x="746761" y="22860"/>
                  <a:pt x="749300" y="24765"/>
                </a:cubicBezTo>
                <a:cubicBezTo>
                  <a:pt x="753745" y="27940"/>
                  <a:pt x="756920" y="32385"/>
                  <a:pt x="759461" y="38735"/>
                </a:cubicBezTo>
                <a:cubicBezTo>
                  <a:pt x="761365" y="45085"/>
                  <a:pt x="762636" y="52070"/>
                  <a:pt x="762636" y="60325"/>
                </a:cubicBezTo>
                <a:cubicBezTo>
                  <a:pt x="762636" y="68580"/>
                  <a:pt x="761365" y="75565"/>
                  <a:pt x="759461" y="81915"/>
                </a:cubicBezTo>
                <a:cubicBezTo>
                  <a:pt x="757555" y="88265"/>
                  <a:pt x="753745" y="92710"/>
                  <a:pt x="749300" y="95885"/>
                </a:cubicBezTo>
                <a:cubicBezTo>
                  <a:pt x="744855" y="99060"/>
                  <a:pt x="738505" y="100965"/>
                  <a:pt x="730886" y="100965"/>
                </a:cubicBezTo>
                <a:lnTo>
                  <a:pt x="704850" y="100965"/>
                </a:lnTo>
                <a:lnTo>
                  <a:pt x="696595" y="120015"/>
                </a:lnTo>
                <a:cubicBezTo>
                  <a:pt x="697230" y="120015"/>
                  <a:pt x="697230" y="120015"/>
                  <a:pt x="697230" y="120015"/>
                </a:cubicBezTo>
                <a:lnTo>
                  <a:pt x="731520" y="120015"/>
                </a:lnTo>
                <a:cubicBezTo>
                  <a:pt x="743586" y="120015"/>
                  <a:pt x="753745" y="117475"/>
                  <a:pt x="761365" y="112395"/>
                </a:cubicBezTo>
                <a:cubicBezTo>
                  <a:pt x="768986" y="107315"/>
                  <a:pt x="775336" y="100330"/>
                  <a:pt x="779145" y="91440"/>
                </a:cubicBezTo>
                <a:cubicBezTo>
                  <a:pt x="782955" y="82550"/>
                  <a:pt x="785495" y="71755"/>
                  <a:pt x="785495" y="60325"/>
                </a:cubicBezTo>
                <a:cubicBezTo>
                  <a:pt x="784861" y="48895"/>
                  <a:pt x="782955" y="38735"/>
                  <a:pt x="778511" y="29845"/>
                </a:cubicBezTo>
                <a:close/>
                <a:moveTo>
                  <a:pt x="175261" y="66040"/>
                </a:moveTo>
                <a:lnTo>
                  <a:pt x="308611" y="66040"/>
                </a:lnTo>
                <a:lnTo>
                  <a:pt x="308611" y="48895"/>
                </a:lnTo>
                <a:lnTo>
                  <a:pt x="175261" y="48895"/>
                </a:lnTo>
                <a:lnTo>
                  <a:pt x="175261" y="66040"/>
                </a:lnTo>
                <a:close/>
                <a:moveTo>
                  <a:pt x="149225" y="84455"/>
                </a:moveTo>
                <a:cubicBezTo>
                  <a:pt x="149225" y="79375"/>
                  <a:pt x="148590" y="74930"/>
                  <a:pt x="146686" y="71755"/>
                </a:cubicBezTo>
                <a:cubicBezTo>
                  <a:pt x="145415" y="67945"/>
                  <a:pt x="142875" y="64770"/>
                  <a:pt x="140336" y="62230"/>
                </a:cubicBezTo>
                <a:cubicBezTo>
                  <a:pt x="137795" y="59055"/>
                  <a:pt x="134620" y="57150"/>
                  <a:pt x="131445" y="55245"/>
                </a:cubicBezTo>
                <a:cubicBezTo>
                  <a:pt x="128270" y="53340"/>
                  <a:pt x="124461" y="52070"/>
                  <a:pt x="121286" y="51435"/>
                </a:cubicBezTo>
                <a:cubicBezTo>
                  <a:pt x="117475" y="50800"/>
                  <a:pt x="114300" y="50165"/>
                  <a:pt x="111125" y="50165"/>
                </a:cubicBezTo>
                <a:cubicBezTo>
                  <a:pt x="107950" y="50165"/>
                  <a:pt x="50800" y="48895"/>
                  <a:pt x="44450" y="48895"/>
                </a:cubicBezTo>
                <a:cubicBezTo>
                  <a:pt x="41911" y="48895"/>
                  <a:pt x="39370" y="48260"/>
                  <a:pt x="37465" y="47625"/>
                </a:cubicBezTo>
                <a:cubicBezTo>
                  <a:pt x="35561" y="46990"/>
                  <a:pt x="33655" y="46355"/>
                  <a:pt x="31750" y="45085"/>
                </a:cubicBezTo>
                <a:cubicBezTo>
                  <a:pt x="29845" y="43815"/>
                  <a:pt x="28575" y="42545"/>
                  <a:pt x="27940" y="40640"/>
                </a:cubicBezTo>
                <a:cubicBezTo>
                  <a:pt x="27305" y="38735"/>
                  <a:pt x="26670" y="36830"/>
                  <a:pt x="26670" y="34290"/>
                </a:cubicBezTo>
                <a:cubicBezTo>
                  <a:pt x="26670" y="31115"/>
                  <a:pt x="27305" y="27940"/>
                  <a:pt x="29211" y="26035"/>
                </a:cubicBezTo>
                <a:cubicBezTo>
                  <a:pt x="30480" y="23495"/>
                  <a:pt x="33020" y="21590"/>
                  <a:pt x="36195" y="20320"/>
                </a:cubicBezTo>
                <a:cubicBezTo>
                  <a:pt x="39370" y="19050"/>
                  <a:pt x="43180" y="18415"/>
                  <a:pt x="47625" y="18415"/>
                </a:cubicBezTo>
                <a:lnTo>
                  <a:pt x="105411" y="18415"/>
                </a:lnTo>
                <a:cubicBezTo>
                  <a:pt x="111761" y="18415"/>
                  <a:pt x="117475" y="19685"/>
                  <a:pt x="121920" y="22225"/>
                </a:cubicBezTo>
                <a:cubicBezTo>
                  <a:pt x="126365" y="24765"/>
                  <a:pt x="130175" y="27940"/>
                  <a:pt x="132715" y="32385"/>
                </a:cubicBezTo>
                <a:lnTo>
                  <a:pt x="147955" y="18415"/>
                </a:lnTo>
                <a:cubicBezTo>
                  <a:pt x="142240" y="12065"/>
                  <a:pt x="136525" y="7620"/>
                  <a:pt x="129540" y="4445"/>
                </a:cubicBezTo>
                <a:cubicBezTo>
                  <a:pt x="122555" y="1270"/>
                  <a:pt x="114936" y="0"/>
                  <a:pt x="105411" y="0"/>
                </a:cubicBezTo>
                <a:lnTo>
                  <a:pt x="47625" y="0"/>
                </a:lnTo>
                <a:cubicBezTo>
                  <a:pt x="38736" y="0"/>
                  <a:pt x="31115" y="1270"/>
                  <a:pt x="25400" y="4445"/>
                </a:cubicBezTo>
                <a:cubicBezTo>
                  <a:pt x="19050" y="7620"/>
                  <a:pt x="13970" y="11430"/>
                  <a:pt x="10795" y="16510"/>
                </a:cubicBezTo>
                <a:cubicBezTo>
                  <a:pt x="6986" y="22225"/>
                  <a:pt x="5080" y="27940"/>
                  <a:pt x="5080" y="34290"/>
                </a:cubicBezTo>
                <a:cubicBezTo>
                  <a:pt x="5080" y="38735"/>
                  <a:pt x="5715" y="43180"/>
                  <a:pt x="6986" y="46355"/>
                </a:cubicBezTo>
                <a:cubicBezTo>
                  <a:pt x="8255" y="50165"/>
                  <a:pt x="10795" y="53340"/>
                  <a:pt x="13336" y="55880"/>
                </a:cubicBezTo>
                <a:cubicBezTo>
                  <a:pt x="15875" y="58420"/>
                  <a:pt x="19050" y="60325"/>
                  <a:pt x="22225" y="62230"/>
                </a:cubicBezTo>
                <a:cubicBezTo>
                  <a:pt x="25400" y="63500"/>
                  <a:pt x="28575" y="65405"/>
                  <a:pt x="32386" y="66040"/>
                </a:cubicBezTo>
                <a:cubicBezTo>
                  <a:pt x="36195" y="66675"/>
                  <a:pt x="41275" y="67310"/>
                  <a:pt x="42545" y="67310"/>
                </a:cubicBezTo>
                <a:lnTo>
                  <a:pt x="102236" y="68580"/>
                </a:lnTo>
                <a:cubicBezTo>
                  <a:pt x="106045" y="68580"/>
                  <a:pt x="106680" y="68580"/>
                  <a:pt x="109855" y="69215"/>
                </a:cubicBezTo>
                <a:cubicBezTo>
                  <a:pt x="112395" y="69850"/>
                  <a:pt x="114936" y="69850"/>
                  <a:pt x="116840" y="70485"/>
                </a:cubicBezTo>
                <a:cubicBezTo>
                  <a:pt x="118745" y="71120"/>
                  <a:pt x="121286" y="71755"/>
                  <a:pt x="123190" y="73660"/>
                </a:cubicBezTo>
                <a:cubicBezTo>
                  <a:pt x="125095" y="75565"/>
                  <a:pt x="126365" y="76835"/>
                  <a:pt x="127636" y="78740"/>
                </a:cubicBezTo>
                <a:cubicBezTo>
                  <a:pt x="128905" y="80645"/>
                  <a:pt x="128905" y="83185"/>
                  <a:pt x="128905" y="86360"/>
                </a:cubicBezTo>
                <a:cubicBezTo>
                  <a:pt x="128905" y="90170"/>
                  <a:pt x="127636" y="92710"/>
                  <a:pt x="125730" y="95885"/>
                </a:cubicBezTo>
                <a:cubicBezTo>
                  <a:pt x="123825" y="99060"/>
                  <a:pt x="121286" y="100330"/>
                  <a:pt x="118111" y="102235"/>
                </a:cubicBezTo>
                <a:cubicBezTo>
                  <a:pt x="114936" y="103505"/>
                  <a:pt x="110490" y="104140"/>
                  <a:pt x="106045" y="104140"/>
                </a:cubicBezTo>
                <a:lnTo>
                  <a:pt x="47625" y="104140"/>
                </a:lnTo>
                <a:cubicBezTo>
                  <a:pt x="40640" y="104140"/>
                  <a:pt x="34290" y="102870"/>
                  <a:pt x="29211" y="99695"/>
                </a:cubicBezTo>
                <a:cubicBezTo>
                  <a:pt x="24130" y="96520"/>
                  <a:pt x="19686" y="92710"/>
                  <a:pt x="16511" y="87630"/>
                </a:cubicBezTo>
                <a:lnTo>
                  <a:pt x="0" y="102235"/>
                </a:lnTo>
                <a:cubicBezTo>
                  <a:pt x="5715" y="109220"/>
                  <a:pt x="12700" y="114300"/>
                  <a:pt x="20320" y="117475"/>
                </a:cubicBezTo>
                <a:cubicBezTo>
                  <a:pt x="27940" y="120650"/>
                  <a:pt x="37465" y="122555"/>
                  <a:pt x="48261" y="122555"/>
                </a:cubicBezTo>
                <a:lnTo>
                  <a:pt x="106680" y="122555"/>
                </a:lnTo>
                <a:cubicBezTo>
                  <a:pt x="116205" y="122555"/>
                  <a:pt x="123825" y="121285"/>
                  <a:pt x="130811" y="118110"/>
                </a:cubicBezTo>
                <a:cubicBezTo>
                  <a:pt x="137795" y="114935"/>
                  <a:pt x="142875" y="110490"/>
                  <a:pt x="146686" y="104775"/>
                </a:cubicBezTo>
                <a:cubicBezTo>
                  <a:pt x="147320" y="98425"/>
                  <a:pt x="149225" y="92075"/>
                  <a:pt x="149225" y="84455"/>
                </a:cubicBezTo>
                <a:close/>
                <a:moveTo>
                  <a:pt x="460375" y="67945"/>
                </a:moveTo>
                <a:cubicBezTo>
                  <a:pt x="456565" y="62865"/>
                  <a:pt x="450850" y="59055"/>
                  <a:pt x="443865" y="55880"/>
                </a:cubicBezTo>
                <a:cubicBezTo>
                  <a:pt x="443230" y="55245"/>
                  <a:pt x="441961" y="55245"/>
                  <a:pt x="441325" y="54610"/>
                </a:cubicBezTo>
                <a:cubicBezTo>
                  <a:pt x="447040" y="52070"/>
                  <a:pt x="451486" y="48895"/>
                  <a:pt x="455295" y="44450"/>
                </a:cubicBezTo>
                <a:cubicBezTo>
                  <a:pt x="459105" y="40005"/>
                  <a:pt x="461011" y="34925"/>
                  <a:pt x="461011" y="29210"/>
                </a:cubicBezTo>
                <a:cubicBezTo>
                  <a:pt x="461011" y="23495"/>
                  <a:pt x="459105" y="18415"/>
                  <a:pt x="455930" y="13970"/>
                </a:cubicBezTo>
                <a:cubicBezTo>
                  <a:pt x="452755" y="9525"/>
                  <a:pt x="448311" y="6350"/>
                  <a:pt x="441961" y="3810"/>
                </a:cubicBezTo>
                <a:cubicBezTo>
                  <a:pt x="436245" y="1270"/>
                  <a:pt x="429261" y="0"/>
                  <a:pt x="421640" y="0"/>
                </a:cubicBezTo>
                <a:lnTo>
                  <a:pt x="375286" y="0"/>
                </a:lnTo>
                <a:cubicBezTo>
                  <a:pt x="367030" y="0"/>
                  <a:pt x="359411" y="1270"/>
                  <a:pt x="352425" y="4445"/>
                </a:cubicBezTo>
                <a:cubicBezTo>
                  <a:pt x="345440" y="7620"/>
                  <a:pt x="340361" y="11430"/>
                  <a:pt x="335915" y="16510"/>
                </a:cubicBezTo>
                <a:lnTo>
                  <a:pt x="350520" y="29210"/>
                </a:lnTo>
                <a:cubicBezTo>
                  <a:pt x="353061" y="25400"/>
                  <a:pt x="356236" y="22860"/>
                  <a:pt x="360045" y="20955"/>
                </a:cubicBezTo>
                <a:cubicBezTo>
                  <a:pt x="363855" y="19050"/>
                  <a:pt x="368300" y="17780"/>
                  <a:pt x="373380" y="17780"/>
                </a:cubicBezTo>
                <a:lnTo>
                  <a:pt x="418465" y="17780"/>
                </a:lnTo>
                <a:cubicBezTo>
                  <a:pt x="422275" y="17780"/>
                  <a:pt x="426086" y="18415"/>
                  <a:pt x="428625" y="19685"/>
                </a:cubicBezTo>
                <a:cubicBezTo>
                  <a:pt x="431800" y="20955"/>
                  <a:pt x="433705" y="22860"/>
                  <a:pt x="434975" y="25400"/>
                </a:cubicBezTo>
                <a:cubicBezTo>
                  <a:pt x="436245" y="27940"/>
                  <a:pt x="436880" y="30480"/>
                  <a:pt x="436880" y="33020"/>
                </a:cubicBezTo>
                <a:cubicBezTo>
                  <a:pt x="436880" y="36195"/>
                  <a:pt x="436245" y="38735"/>
                  <a:pt x="434975" y="41275"/>
                </a:cubicBezTo>
                <a:cubicBezTo>
                  <a:pt x="433705" y="43815"/>
                  <a:pt x="431165" y="45720"/>
                  <a:pt x="427990" y="46990"/>
                </a:cubicBezTo>
                <a:cubicBezTo>
                  <a:pt x="424815" y="48260"/>
                  <a:pt x="421005" y="48895"/>
                  <a:pt x="416561" y="48895"/>
                </a:cubicBezTo>
                <a:lnTo>
                  <a:pt x="364490" y="48895"/>
                </a:lnTo>
                <a:lnTo>
                  <a:pt x="364490" y="66040"/>
                </a:lnTo>
                <a:lnTo>
                  <a:pt x="417830" y="66040"/>
                </a:lnTo>
                <a:cubicBezTo>
                  <a:pt x="423545" y="66040"/>
                  <a:pt x="427355" y="66675"/>
                  <a:pt x="431165" y="67945"/>
                </a:cubicBezTo>
                <a:cubicBezTo>
                  <a:pt x="434975" y="69215"/>
                  <a:pt x="437515" y="71755"/>
                  <a:pt x="439420" y="74295"/>
                </a:cubicBezTo>
                <a:cubicBezTo>
                  <a:pt x="441325" y="76835"/>
                  <a:pt x="442595" y="80645"/>
                  <a:pt x="442595" y="83820"/>
                </a:cubicBezTo>
                <a:cubicBezTo>
                  <a:pt x="442595" y="86995"/>
                  <a:pt x="441961" y="90170"/>
                  <a:pt x="440055" y="92710"/>
                </a:cubicBezTo>
                <a:cubicBezTo>
                  <a:pt x="438150" y="95885"/>
                  <a:pt x="435611" y="97155"/>
                  <a:pt x="432436" y="99060"/>
                </a:cubicBezTo>
                <a:cubicBezTo>
                  <a:pt x="429261" y="100330"/>
                  <a:pt x="424815" y="100965"/>
                  <a:pt x="419736" y="100965"/>
                </a:cubicBezTo>
                <a:lnTo>
                  <a:pt x="374015" y="100965"/>
                </a:lnTo>
                <a:cubicBezTo>
                  <a:pt x="368300" y="100965"/>
                  <a:pt x="362586" y="99695"/>
                  <a:pt x="358140" y="97155"/>
                </a:cubicBezTo>
                <a:cubicBezTo>
                  <a:pt x="353695" y="94615"/>
                  <a:pt x="349250" y="90805"/>
                  <a:pt x="346075" y="86360"/>
                </a:cubicBezTo>
                <a:lnTo>
                  <a:pt x="330836" y="100330"/>
                </a:lnTo>
                <a:cubicBezTo>
                  <a:pt x="335280" y="106680"/>
                  <a:pt x="342265" y="111125"/>
                  <a:pt x="349250" y="114300"/>
                </a:cubicBezTo>
                <a:cubicBezTo>
                  <a:pt x="356870" y="117475"/>
                  <a:pt x="365761" y="119380"/>
                  <a:pt x="374650" y="119380"/>
                </a:cubicBezTo>
                <a:lnTo>
                  <a:pt x="421005" y="119380"/>
                </a:lnTo>
                <a:cubicBezTo>
                  <a:pt x="429895" y="119380"/>
                  <a:pt x="437515" y="118110"/>
                  <a:pt x="443865" y="114935"/>
                </a:cubicBezTo>
                <a:cubicBezTo>
                  <a:pt x="450215" y="111760"/>
                  <a:pt x="455930" y="107950"/>
                  <a:pt x="459105" y="102870"/>
                </a:cubicBezTo>
                <a:cubicBezTo>
                  <a:pt x="462915" y="97155"/>
                  <a:pt x="464820" y="91440"/>
                  <a:pt x="464820" y="85090"/>
                </a:cubicBezTo>
                <a:cubicBezTo>
                  <a:pt x="466090" y="79375"/>
                  <a:pt x="464186" y="73025"/>
                  <a:pt x="460375" y="67945"/>
                </a:cubicBezTo>
                <a:close/>
                <a:moveTo>
                  <a:pt x="623570" y="80010"/>
                </a:moveTo>
                <a:cubicBezTo>
                  <a:pt x="623570" y="87630"/>
                  <a:pt x="621665" y="94615"/>
                  <a:pt x="617855" y="100965"/>
                </a:cubicBezTo>
                <a:cubicBezTo>
                  <a:pt x="614045" y="107315"/>
                  <a:pt x="608965" y="112395"/>
                  <a:pt x="601345" y="115570"/>
                </a:cubicBezTo>
                <a:cubicBezTo>
                  <a:pt x="594361" y="119380"/>
                  <a:pt x="586740" y="121285"/>
                  <a:pt x="577850" y="121285"/>
                </a:cubicBezTo>
                <a:lnTo>
                  <a:pt x="534036" y="121285"/>
                </a:lnTo>
                <a:cubicBezTo>
                  <a:pt x="525145" y="121285"/>
                  <a:pt x="517525" y="120015"/>
                  <a:pt x="511175" y="116840"/>
                </a:cubicBezTo>
                <a:cubicBezTo>
                  <a:pt x="504825" y="113665"/>
                  <a:pt x="499745" y="109220"/>
                  <a:pt x="495936" y="103505"/>
                </a:cubicBezTo>
                <a:cubicBezTo>
                  <a:pt x="492125" y="97790"/>
                  <a:pt x="488950" y="91440"/>
                  <a:pt x="487045" y="85090"/>
                </a:cubicBezTo>
                <a:cubicBezTo>
                  <a:pt x="485140" y="78105"/>
                  <a:pt x="483870" y="70485"/>
                  <a:pt x="483870" y="62865"/>
                </a:cubicBezTo>
                <a:cubicBezTo>
                  <a:pt x="483870" y="50800"/>
                  <a:pt x="485775" y="40005"/>
                  <a:pt x="490220" y="31115"/>
                </a:cubicBezTo>
                <a:cubicBezTo>
                  <a:pt x="494665" y="22225"/>
                  <a:pt x="500380" y="14605"/>
                  <a:pt x="508000" y="10160"/>
                </a:cubicBezTo>
                <a:cubicBezTo>
                  <a:pt x="515620" y="5080"/>
                  <a:pt x="525145" y="2540"/>
                  <a:pt x="535940" y="2540"/>
                </a:cubicBezTo>
                <a:lnTo>
                  <a:pt x="578486" y="2540"/>
                </a:lnTo>
                <a:cubicBezTo>
                  <a:pt x="588011" y="2540"/>
                  <a:pt x="596900" y="3810"/>
                  <a:pt x="603886" y="6985"/>
                </a:cubicBezTo>
                <a:cubicBezTo>
                  <a:pt x="610870" y="10160"/>
                  <a:pt x="616586" y="14605"/>
                  <a:pt x="621030" y="19685"/>
                </a:cubicBezTo>
                <a:lnTo>
                  <a:pt x="605790" y="32385"/>
                </a:lnTo>
                <a:cubicBezTo>
                  <a:pt x="603250" y="28575"/>
                  <a:pt x="599440" y="25400"/>
                  <a:pt x="595630" y="22860"/>
                </a:cubicBezTo>
                <a:cubicBezTo>
                  <a:pt x="591186" y="20955"/>
                  <a:pt x="586105" y="19685"/>
                  <a:pt x="579755" y="19685"/>
                </a:cubicBezTo>
                <a:lnTo>
                  <a:pt x="537211" y="19685"/>
                </a:lnTo>
                <a:cubicBezTo>
                  <a:pt x="530225" y="19685"/>
                  <a:pt x="524511" y="21590"/>
                  <a:pt x="520065" y="24765"/>
                </a:cubicBezTo>
                <a:cubicBezTo>
                  <a:pt x="515620" y="27940"/>
                  <a:pt x="512445" y="32385"/>
                  <a:pt x="509905" y="39370"/>
                </a:cubicBezTo>
                <a:cubicBezTo>
                  <a:pt x="508000" y="45085"/>
                  <a:pt x="506730" y="50800"/>
                  <a:pt x="506730" y="58420"/>
                </a:cubicBezTo>
                <a:cubicBezTo>
                  <a:pt x="507365" y="57785"/>
                  <a:pt x="507365" y="57150"/>
                  <a:pt x="508000" y="56515"/>
                </a:cubicBezTo>
                <a:cubicBezTo>
                  <a:pt x="511175" y="52070"/>
                  <a:pt x="515620" y="48895"/>
                  <a:pt x="520700" y="46355"/>
                </a:cubicBezTo>
                <a:cubicBezTo>
                  <a:pt x="526415" y="43815"/>
                  <a:pt x="532130" y="42545"/>
                  <a:pt x="539115" y="42545"/>
                </a:cubicBezTo>
                <a:lnTo>
                  <a:pt x="582930" y="42545"/>
                </a:lnTo>
                <a:cubicBezTo>
                  <a:pt x="591186" y="42545"/>
                  <a:pt x="598170" y="44450"/>
                  <a:pt x="603886" y="47625"/>
                </a:cubicBezTo>
                <a:cubicBezTo>
                  <a:pt x="609600" y="50800"/>
                  <a:pt x="614680" y="55245"/>
                  <a:pt x="618490" y="61595"/>
                </a:cubicBezTo>
                <a:cubicBezTo>
                  <a:pt x="621665" y="66040"/>
                  <a:pt x="623570" y="73025"/>
                  <a:pt x="623570" y="80010"/>
                </a:cubicBezTo>
                <a:close/>
                <a:moveTo>
                  <a:pt x="600711" y="80645"/>
                </a:moveTo>
                <a:cubicBezTo>
                  <a:pt x="600711" y="76835"/>
                  <a:pt x="600075" y="73025"/>
                  <a:pt x="598170" y="69215"/>
                </a:cubicBezTo>
                <a:cubicBezTo>
                  <a:pt x="596265" y="66040"/>
                  <a:pt x="593725" y="63500"/>
                  <a:pt x="590550" y="61595"/>
                </a:cubicBezTo>
                <a:cubicBezTo>
                  <a:pt x="587375" y="59690"/>
                  <a:pt x="582930" y="58420"/>
                  <a:pt x="577850" y="58420"/>
                </a:cubicBezTo>
                <a:lnTo>
                  <a:pt x="534036" y="58420"/>
                </a:lnTo>
                <a:cubicBezTo>
                  <a:pt x="529590" y="58420"/>
                  <a:pt x="525145" y="59690"/>
                  <a:pt x="521336" y="61595"/>
                </a:cubicBezTo>
                <a:cubicBezTo>
                  <a:pt x="517525" y="63500"/>
                  <a:pt x="514986" y="66040"/>
                  <a:pt x="513080" y="69215"/>
                </a:cubicBezTo>
                <a:cubicBezTo>
                  <a:pt x="511175" y="72390"/>
                  <a:pt x="509905" y="76200"/>
                  <a:pt x="509905" y="80010"/>
                </a:cubicBezTo>
                <a:cubicBezTo>
                  <a:pt x="509905" y="83820"/>
                  <a:pt x="511175" y="87630"/>
                  <a:pt x="513080" y="91440"/>
                </a:cubicBezTo>
                <a:cubicBezTo>
                  <a:pt x="514986" y="94615"/>
                  <a:pt x="517525" y="97155"/>
                  <a:pt x="521336" y="99060"/>
                </a:cubicBezTo>
                <a:cubicBezTo>
                  <a:pt x="525145" y="100965"/>
                  <a:pt x="528955" y="102235"/>
                  <a:pt x="533400" y="102235"/>
                </a:cubicBezTo>
                <a:lnTo>
                  <a:pt x="577215" y="102235"/>
                </a:lnTo>
                <a:cubicBezTo>
                  <a:pt x="582295" y="102235"/>
                  <a:pt x="586105" y="100965"/>
                  <a:pt x="589915" y="99060"/>
                </a:cubicBezTo>
                <a:cubicBezTo>
                  <a:pt x="593725" y="97155"/>
                  <a:pt x="596265" y="94615"/>
                  <a:pt x="597536" y="91440"/>
                </a:cubicBezTo>
                <a:cubicBezTo>
                  <a:pt x="600075" y="88265"/>
                  <a:pt x="600711" y="84455"/>
                  <a:pt x="600711" y="8064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4411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affiliateLogo__Centred">
    <p:bg>
      <p:bgPr>
        <a:gradFill>
          <a:gsLst>
            <a:gs pos="20000">
              <a:srgbClr val="003737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9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456736" y="4407476"/>
            <a:ext cx="802656" cy="109582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8686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Centred">
    <p:bg>
      <p:bgPr>
        <a:gradFill>
          <a:gsLst>
            <a:gs pos="20000">
              <a:schemeClr val="accent1"/>
            </a:gs>
            <a:gs pos="100000">
              <a:schemeClr val="accent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pic>
        <p:nvPicPr>
          <p:cNvPr id="28" name="Graphic 7">
            <a:extLst>
              <a:ext uri="{FF2B5EF4-FFF2-40B4-BE49-F238E27FC236}">
                <a16:creationId xmlns:a16="http://schemas.microsoft.com/office/drawing/2014/main" id="{A3DC62B4-058E-7843-93B6-DFDB8852E6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0178" y="4305846"/>
            <a:ext cx="1281942" cy="313305"/>
          </a:xfrm>
          <a:prstGeom prst="rect">
            <a:avLst/>
          </a:prstGeom>
        </p:spPr>
      </p:pic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4114258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9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51767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gradFill flip="none" rotWithShape="1">
          <a:gsLst>
            <a:gs pos="20000">
              <a:srgbClr val="003737"/>
            </a:gs>
            <a:gs pos="100000">
              <a:schemeClr val="accent1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6085F4F-56B3-5048-83ED-E402DF846D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ctr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9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1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141246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4111982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2"/>
          </p:nvPr>
        </p:nvSpPr>
        <p:spPr>
          <a:xfrm>
            <a:off x="4630381" y="1224000"/>
            <a:ext cx="4111982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grpSp>
        <p:nvGrpSpPr>
          <p:cNvPr id="9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79598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2"/>
          </p:nvPr>
        </p:nvSpPr>
        <p:spPr>
          <a:xfrm>
            <a:off x="3250050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3"/>
          </p:nvPr>
        </p:nvSpPr>
        <p:spPr>
          <a:xfrm>
            <a:off x="6087706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grpSp>
        <p:nvGrpSpPr>
          <p:cNvPr id="11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12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99732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w/icon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550308" y="2328674"/>
            <a:ext cx="2378828" cy="228524"/>
          </a:xfrm>
        </p:spPr>
        <p:txBody>
          <a:bodyPr wrap="square">
            <a:spAutoFit/>
          </a:bodyPr>
          <a:lstStyle>
            <a:lvl1pPr algn="ctr">
              <a:defRPr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550308" y="2668312"/>
            <a:ext cx="2378828" cy="1775101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5"/>
          </p:nvPr>
        </p:nvSpPr>
        <p:spPr>
          <a:xfrm>
            <a:off x="3387965" y="2668312"/>
            <a:ext cx="2378828" cy="1775101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6"/>
          </p:nvPr>
        </p:nvSpPr>
        <p:spPr>
          <a:xfrm>
            <a:off x="6225621" y="2668312"/>
            <a:ext cx="2378828" cy="1775101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3387965" y="2328674"/>
            <a:ext cx="2378828" cy="228524"/>
          </a:xfrm>
        </p:spPr>
        <p:txBody>
          <a:bodyPr wrap="square">
            <a:spAutoFit/>
          </a:bodyPr>
          <a:lstStyle>
            <a:lvl1pPr algn="ctr">
              <a:defRPr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8"/>
          </p:nvPr>
        </p:nvSpPr>
        <p:spPr>
          <a:xfrm>
            <a:off x="6225621" y="2328674"/>
            <a:ext cx="2378828" cy="228524"/>
          </a:xfrm>
        </p:spPr>
        <p:txBody>
          <a:bodyPr wrap="square">
            <a:spAutoFit/>
          </a:bodyPr>
          <a:lstStyle>
            <a:lvl1pPr algn="ctr">
              <a:defRPr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199972" y="1217612"/>
            <a:ext cx="1079500" cy="1080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4037629" y="1217612"/>
            <a:ext cx="1079500" cy="1080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6875285" y="1217612"/>
            <a:ext cx="1079500" cy="1080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grpSp>
        <p:nvGrpSpPr>
          <p:cNvPr id="18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19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23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81975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>
          <a:xfrm>
            <a:off x="41239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41239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 Placeholder 5"/>
          <p:cNvSpPr>
            <a:spLocks noGrp="1"/>
          </p:cNvSpPr>
          <p:nvPr>
            <p:ph sz="quarter" idx="15"/>
          </p:nvPr>
        </p:nvSpPr>
        <p:spPr>
          <a:xfrm>
            <a:off x="41239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255698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20" name="Content Placeholder 5"/>
          <p:cNvSpPr>
            <a:spLocks noGrp="1"/>
          </p:cNvSpPr>
          <p:nvPr>
            <p:ph sz="quarter" idx="17"/>
          </p:nvPr>
        </p:nvSpPr>
        <p:spPr>
          <a:xfrm>
            <a:off x="255698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Content Placeholder 5"/>
          <p:cNvSpPr>
            <a:spLocks noGrp="1"/>
          </p:cNvSpPr>
          <p:nvPr>
            <p:ph sz="quarter" idx="18"/>
          </p:nvPr>
        </p:nvSpPr>
        <p:spPr>
          <a:xfrm>
            <a:off x="255698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Content Placeholder 5"/>
          <p:cNvSpPr>
            <a:spLocks noGrp="1"/>
          </p:cNvSpPr>
          <p:nvPr>
            <p:ph sz="quarter" idx="19" hasCustomPrompt="1"/>
          </p:nvPr>
        </p:nvSpPr>
        <p:spPr>
          <a:xfrm>
            <a:off x="470157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23" name="Content Placeholder 5"/>
          <p:cNvSpPr>
            <a:spLocks noGrp="1"/>
          </p:cNvSpPr>
          <p:nvPr>
            <p:ph sz="quarter" idx="20"/>
          </p:nvPr>
        </p:nvSpPr>
        <p:spPr>
          <a:xfrm>
            <a:off x="470157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Content Placeholder 5"/>
          <p:cNvSpPr>
            <a:spLocks noGrp="1"/>
          </p:cNvSpPr>
          <p:nvPr>
            <p:ph sz="quarter" idx="21"/>
          </p:nvPr>
        </p:nvSpPr>
        <p:spPr>
          <a:xfrm>
            <a:off x="470157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5"/>
          <p:cNvSpPr>
            <a:spLocks noGrp="1"/>
          </p:cNvSpPr>
          <p:nvPr>
            <p:ph sz="quarter" idx="22" hasCustomPrompt="1"/>
          </p:nvPr>
        </p:nvSpPr>
        <p:spPr>
          <a:xfrm>
            <a:off x="6846163" y="3339099"/>
            <a:ext cx="1879069" cy="744819"/>
          </a:xfrm>
        </p:spPr>
        <p:txBody>
          <a:bodyPr wrap="square">
            <a:spAutoFit/>
          </a:bodyPr>
          <a:lstStyle>
            <a:lvl1pPr algn="ctr">
              <a:defRPr sz="4400" b="1">
                <a:solidFill>
                  <a:schemeClr val="tx2"/>
                </a:solidFill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00%</a:t>
            </a:r>
            <a:endParaRPr lang="en-GB" dirty="0"/>
          </a:p>
        </p:txBody>
      </p:sp>
      <p:sp>
        <p:nvSpPr>
          <p:cNvPr id="26" name="Content Placeholder 5"/>
          <p:cNvSpPr>
            <a:spLocks noGrp="1"/>
          </p:cNvSpPr>
          <p:nvPr>
            <p:ph sz="quarter" idx="23"/>
          </p:nvPr>
        </p:nvSpPr>
        <p:spPr>
          <a:xfrm>
            <a:off x="6846163" y="3983223"/>
            <a:ext cx="1879069" cy="457048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Content Placeholder 5"/>
          <p:cNvSpPr>
            <a:spLocks noGrp="1"/>
          </p:cNvSpPr>
          <p:nvPr>
            <p:ph sz="quarter" idx="24"/>
          </p:nvPr>
        </p:nvSpPr>
        <p:spPr>
          <a:xfrm>
            <a:off x="6846163" y="1322316"/>
            <a:ext cx="1879069" cy="2003625"/>
          </a:xfrm>
        </p:spPr>
        <p:txBody>
          <a:bodyPr wrap="square">
            <a:spAutoFit/>
          </a:bodyPr>
          <a:lstStyle>
            <a:lvl1pPr algn="ctr"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grpSp>
        <p:nvGrpSpPr>
          <p:cNvPr id="28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29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33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707029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Column w/icon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921239"/>
            <a:ext cx="1206857" cy="523220"/>
          </a:xfrm>
        </p:spPr>
        <p:txBody>
          <a:bodyPr wrap="square" anchor="b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Content Placeholder 5"/>
          <p:cNvSpPr>
            <a:spLocks noGrp="1"/>
          </p:cNvSpPr>
          <p:nvPr>
            <p:ph sz="quarter" idx="12"/>
          </p:nvPr>
        </p:nvSpPr>
        <p:spPr>
          <a:xfrm>
            <a:off x="1835409" y="2712114"/>
            <a:ext cx="1206857" cy="523220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7" name="Content Placeholder 5"/>
          <p:cNvSpPr>
            <a:spLocks noGrp="1"/>
          </p:cNvSpPr>
          <p:nvPr>
            <p:ph sz="quarter" idx="13"/>
          </p:nvPr>
        </p:nvSpPr>
        <p:spPr>
          <a:xfrm>
            <a:off x="3258425" y="1921239"/>
            <a:ext cx="1206857" cy="523220"/>
          </a:xfrm>
        </p:spPr>
        <p:txBody>
          <a:bodyPr wrap="square" anchor="b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Content Placeholder 5"/>
          <p:cNvSpPr>
            <a:spLocks noGrp="1"/>
          </p:cNvSpPr>
          <p:nvPr>
            <p:ph sz="quarter" idx="14"/>
          </p:nvPr>
        </p:nvSpPr>
        <p:spPr>
          <a:xfrm>
            <a:off x="4681441" y="2712114"/>
            <a:ext cx="1206857" cy="523220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9" name="Content Placeholder 5"/>
          <p:cNvSpPr>
            <a:spLocks noGrp="1"/>
          </p:cNvSpPr>
          <p:nvPr>
            <p:ph sz="quarter" idx="15"/>
          </p:nvPr>
        </p:nvSpPr>
        <p:spPr>
          <a:xfrm>
            <a:off x="6104457" y="1921239"/>
            <a:ext cx="1206857" cy="523220"/>
          </a:xfrm>
        </p:spPr>
        <p:txBody>
          <a:bodyPr wrap="square" anchor="b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0" name="Content Placeholder 5"/>
          <p:cNvSpPr>
            <a:spLocks noGrp="1"/>
          </p:cNvSpPr>
          <p:nvPr>
            <p:ph sz="quarter" idx="16"/>
          </p:nvPr>
        </p:nvSpPr>
        <p:spPr>
          <a:xfrm>
            <a:off x="7527473" y="2712114"/>
            <a:ext cx="1206857" cy="523220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1100" b="1">
                <a:solidFill>
                  <a:schemeClr val="tx1"/>
                </a:solidFill>
                <a:latin typeface="Proxima Nova" panose="02000506030000020004" pitchFamily="2" charset="0"/>
              </a:defRPr>
            </a:lvl1pPr>
            <a:lvl2pPr marL="0" indent="0" algn="l">
              <a:buNone/>
              <a:defRPr sz="1100"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179782" y="2656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1" name="Picture Placeholder 8"/>
          <p:cNvSpPr>
            <a:spLocks noGrp="1"/>
          </p:cNvSpPr>
          <p:nvPr>
            <p:ph type="pic" sz="quarter" idx="18" hasCustomPrompt="1"/>
          </p:nvPr>
        </p:nvSpPr>
        <p:spPr>
          <a:xfrm>
            <a:off x="1607139" y="2021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2" name="Picture Placeholder 8"/>
          <p:cNvSpPr>
            <a:spLocks noGrp="1"/>
          </p:cNvSpPr>
          <p:nvPr>
            <p:ph type="pic" sz="quarter" idx="19" hasCustomPrompt="1"/>
          </p:nvPr>
        </p:nvSpPr>
        <p:spPr>
          <a:xfrm>
            <a:off x="3034496" y="2656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3" name="Picture Placeholder 8"/>
          <p:cNvSpPr>
            <a:spLocks noGrp="1"/>
          </p:cNvSpPr>
          <p:nvPr>
            <p:ph type="pic" sz="quarter" idx="20" hasCustomPrompt="1"/>
          </p:nvPr>
        </p:nvSpPr>
        <p:spPr>
          <a:xfrm>
            <a:off x="4461853" y="2021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4" name="Picture Placeholder 8"/>
          <p:cNvSpPr>
            <a:spLocks noGrp="1"/>
          </p:cNvSpPr>
          <p:nvPr>
            <p:ph type="pic" sz="quarter" idx="21" hasCustomPrompt="1"/>
          </p:nvPr>
        </p:nvSpPr>
        <p:spPr>
          <a:xfrm>
            <a:off x="5889210" y="2656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sp>
        <p:nvSpPr>
          <p:cNvPr id="35" name="Picture Placeholder 8"/>
          <p:cNvSpPr>
            <a:spLocks noGrp="1"/>
          </p:cNvSpPr>
          <p:nvPr>
            <p:ph type="pic" sz="quarter" idx="22" hasCustomPrompt="1"/>
          </p:nvPr>
        </p:nvSpPr>
        <p:spPr>
          <a:xfrm>
            <a:off x="7316568" y="2021459"/>
            <a:ext cx="478284" cy="47828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  <a:endParaRPr lang="en-GB" dirty="0"/>
          </a:p>
        </p:txBody>
      </p:sp>
      <p:grpSp>
        <p:nvGrpSpPr>
          <p:cNvPr id="18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19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23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6280547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image_Title and Content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3221232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2654657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2654657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2654657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4257879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distort.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You can also move the background image using Stretch options &gt; Offsets (circled red)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2442116" y="4822033"/>
            <a:ext cx="2314186" cy="2191071"/>
            <a:chOff x="-2442116" y="4822033"/>
            <a:chExt cx="2314186" cy="2191071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2116" y="4822033"/>
              <a:ext cx="2314186" cy="2191071"/>
            </a:xfrm>
            <a:prstGeom prst="rect">
              <a:avLst/>
            </a:prstGeom>
          </p:spPr>
        </p:pic>
        <p:sp>
          <p:nvSpPr>
            <p:cNvPr id="11" name="Rounded Rectangle 10"/>
            <p:cNvSpPr/>
            <p:nvPr userDrawn="1"/>
          </p:nvSpPr>
          <p:spPr>
            <a:xfrm>
              <a:off x="-1836712" y="6097704"/>
              <a:ext cx="1224136" cy="43204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149018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image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4015591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4015591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4015591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4411767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distort. You can also move the background image using Stretch options &gt; Offsets (circled red)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442116" y="4822033"/>
            <a:ext cx="2314186" cy="2191071"/>
            <a:chOff x="-2442116" y="4822033"/>
            <a:chExt cx="2314186" cy="2191071"/>
          </a:xfrm>
        </p:grpSpPr>
        <p:pic>
          <p:nvPicPr>
            <p:cNvPr id="11" name="Picture 10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2116" y="4822033"/>
              <a:ext cx="2314186" cy="2191071"/>
            </a:xfrm>
            <a:prstGeom prst="rect">
              <a:avLst/>
            </a:prstGeom>
          </p:spPr>
        </p:pic>
        <p:sp>
          <p:nvSpPr>
            <p:cNvPr id="12" name="Rounded Rectangle 11"/>
            <p:cNvSpPr/>
            <p:nvPr userDrawn="1"/>
          </p:nvSpPr>
          <p:spPr>
            <a:xfrm>
              <a:off x="-1836712" y="6097704"/>
              <a:ext cx="1224136" cy="43204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270877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image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597789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2" y="684733"/>
            <a:ext cx="5455751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2" y="1224000"/>
            <a:ext cx="5455751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3" y="318528"/>
            <a:ext cx="5455751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4411767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distort. You can also move the background image using Stretch options &gt; Offsets (circled red)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2442116" y="4822033"/>
            <a:ext cx="2314186" cy="2191071"/>
            <a:chOff x="-2442116" y="4822033"/>
            <a:chExt cx="2314186" cy="2191071"/>
          </a:xfrm>
        </p:grpSpPr>
        <p:pic>
          <p:nvPicPr>
            <p:cNvPr id="13" name="Picture 12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2116" y="4822033"/>
              <a:ext cx="2314186" cy="2191071"/>
            </a:xfrm>
            <a:prstGeom prst="rect">
              <a:avLst/>
            </a:prstGeom>
          </p:spPr>
        </p:pic>
        <p:sp>
          <p:nvSpPr>
            <p:cNvPr id="14" name="Rounded Rectangle 13"/>
            <p:cNvSpPr/>
            <p:nvPr userDrawn="1"/>
          </p:nvSpPr>
          <p:spPr>
            <a:xfrm>
              <a:off x="-1836712" y="6097704"/>
              <a:ext cx="1224136" cy="43204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15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20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5367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3761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tx2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7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8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2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95679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4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tx2"/>
          </a:solidFill>
        </p:grpSpPr>
        <p:grpSp>
          <p:nvGrpSpPr>
            <p:cNvPr id="6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83920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over_Cent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60400"/>
            <a:ext cx="8328363" cy="457048"/>
          </a:xfrm>
        </p:spPr>
        <p:txBody>
          <a:bodyPr wrap="square" anchor="b">
            <a:spAutoFit/>
          </a:bodyPr>
          <a:lstStyle>
            <a:lvl1pPr algn="ctr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2509200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28764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7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3843234" y="4249306"/>
            <a:ext cx="1457533" cy="198988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8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508225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Cover_Cent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59916"/>
            <a:ext cx="8328363" cy="457048"/>
          </a:xfrm>
        </p:spPr>
        <p:txBody>
          <a:bodyPr wrap="square" anchor="b">
            <a:spAutoFit/>
          </a:bodyPr>
          <a:lstStyle>
            <a:lvl1pPr algn="ctr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2508773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41061420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01228077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71288674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2876915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113735176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over_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78F97601-EC9D-B446-8F82-B1D8FF79CB5D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60400"/>
            <a:ext cx="8328363" cy="457048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86994184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34847847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53455237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1" y="3924000"/>
            <a:ext cx="5310128" cy="269561"/>
          </a:xfrm>
        </p:spPr>
        <p:txBody>
          <a:bodyPr wrap="square"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696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08A7103-E967-EF4E-B418-16FE75AD2F30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80% Black Transparency for images, as required</a:t>
            </a:r>
          </a:p>
        </p:txBody>
      </p:sp>
      <p:grpSp>
        <p:nvGrpSpPr>
          <p:cNvPr id="31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7513" y="556522"/>
            <a:ext cx="1094276" cy="149394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36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40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2710228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Cover_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759916"/>
            <a:ext cx="8328363" cy="457048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33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923764"/>
            <a:ext cx="8328363" cy="269561"/>
          </a:xfrm>
        </p:spPr>
        <p:txBody>
          <a:bodyPr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668156655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01684156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36666829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9190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26" name="Rectangle 25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383778440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LG_Centre">
    <p:bg>
      <p:bgPr>
        <a:gradFill flip="none" rotWithShape="1">
          <a:gsLst>
            <a:gs pos="20000">
              <a:srgbClr val="003737"/>
            </a:gs>
            <a:gs pos="100000">
              <a:schemeClr val="accent1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47A739C4-E120-7247-BF7B-50C83CB7BF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28000" y="-1028250"/>
            <a:ext cx="12800000" cy="720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256138"/>
            <a:ext cx="8328363" cy="684803"/>
          </a:xfrm>
        </p:spPr>
        <p:txBody>
          <a:bodyPr wrap="square" anchor="ctr">
            <a:spAutoFit/>
          </a:bodyPr>
          <a:lstStyle>
            <a:lvl1pPr algn="ctr">
              <a:lnSpc>
                <a:spcPct val="89000"/>
              </a:lnSpc>
              <a:defRPr sz="50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9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2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7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844050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SM_Centre">
    <p:bg>
      <p:bgPr>
        <a:gradFill>
          <a:gsLst>
            <a:gs pos="20000">
              <a:srgbClr val="003737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3A44F132-DD20-EE44-8396-5FF256E8D1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28000" y="-1028250"/>
            <a:ext cx="12800000" cy="720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77728"/>
            <a:ext cx="8328363" cy="415498"/>
          </a:xfrm>
        </p:spPr>
        <p:txBody>
          <a:bodyPr wrap="square" anchor="ctr">
            <a:spAutoFit/>
          </a:bodyPr>
          <a:lstStyle>
            <a:lvl1pPr algn="ctr">
              <a:lnSpc>
                <a:spcPct val="90000"/>
              </a:lnSpc>
              <a:defRPr sz="3000" b="1" cap="all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1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2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7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767342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_Centre 9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8C547DB-ACF2-7546-A41B-1406958E635D}"/>
              </a:ext>
            </a:extLst>
          </p:cNvPr>
          <p:cNvSpPr/>
          <p:nvPr userDrawn="1"/>
        </p:nvSpPr>
        <p:spPr>
          <a:xfrm>
            <a:off x="0" y="0"/>
            <a:ext cx="9143999" cy="5452069"/>
          </a:xfrm>
          <a:prstGeom prst="rect">
            <a:avLst/>
          </a:prstGeom>
          <a:solidFill>
            <a:srgbClr val="0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77728"/>
            <a:ext cx="8328363" cy="415498"/>
          </a:xfrm>
        </p:spPr>
        <p:txBody>
          <a:bodyPr wrap="square" anchor="ctr">
            <a:spAutoFit/>
          </a:bodyPr>
          <a:lstStyle>
            <a:lvl1pPr algn="ctr">
              <a:lnSpc>
                <a:spcPct val="90000"/>
              </a:lnSpc>
              <a:defRPr sz="3000" b="1" cap="all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65% Black Transparency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0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9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491392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_Centre 6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9BC593-E1E8-0D48-BA3C-A66CCDC8A6EE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401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77728"/>
            <a:ext cx="8328363" cy="415498"/>
          </a:xfrm>
        </p:spPr>
        <p:txBody>
          <a:bodyPr wrap="square" anchor="ctr">
            <a:spAutoFit/>
          </a:bodyPr>
          <a:lstStyle>
            <a:lvl1pPr algn="ctr">
              <a:lnSpc>
                <a:spcPct val="90000"/>
              </a:lnSpc>
              <a:defRPr sz="3000" b="1" cap="all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60% Black Transparency for images, as required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1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6414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gradFill flip="none" rotWithShape="1">
          <a:gsLst>
            <a:gs pos="20000">
              <a:schemeClr val="accent1"/>
            </a:gs>
            <a:gs pos="100000">
              <a:schemeClr val="accent3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</p:spTree>
    <p:extLst>
      <p:ext uri="{BB962C8B-B14F-4D97-AF65-F5344CB8AC3E}">
        <p14:creationId xmlns:p14="http://schemas.microsoft.com/office/powerpoint/2010/main" val="422817671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Centred">
    <p:bg>
      <p:bgPr>
        <a:gradFill>
          <a:gsLst>
            <a:gs pos="20000">
              <a:srgbClr val="003737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1634400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2570400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28728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7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3843234" y="4249306"/>
            <a:ext cx="1457533" cy="198988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8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083396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eft">
    <p:bg>
      <p:bgPr>
        <a:gradFill>
          <a:gsLst>
            <a:gs pos="20000">
              <a:srgbClr val="003737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246400"/>
            <a:ext cx="8328363" cy="684803"/>
          </a:xfrm>
        </p:spPr>
        <p:txBody>
          <a:bodyPr wrap="square" anchor="b">
            <a:spAutoFit/>
          </a:bodyPr>
          <a:lstStyle>
            <a:lvl1pPr algn="l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638744219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14038681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25888980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1" y="3866400"/>
            <a:ext cx="5310128" cy="269561"/>
          </a:xfrm>
        </p:spPr>
        <p:txBody>
          <a:bodyPr wrap="square"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69600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26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7513" y="556522"/>
            <a:ext cx="1094276" cy="149394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27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35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12932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affiliateLogo_Left">
    <p:bg>
      <p:bgPr>
        <a:gradFill>
          <a:gsLst>
            <a:gs pos="20000">
              <a:srgbClr val="003737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l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54495A-13C6-4C28-A3F3-F210A283430D}"/>
              </a:ext>
            </a:extLst>
          </p:cNvPr>
          <p:cNvSpPr/>
          <p:nvPr userDrawn="1"/>
        </p:nvSpPr>
        <p:spPr bwMode="auto">
          <a:xfrm>
            <a:off x="9726324" y="0"/>
            <a:ext cx="1298724" cy="777398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687" tIns="40344" rIns="80687" bIns="4034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069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" panose="0200050603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2782076"/>
            <a:ext cx="362160" cy="37315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latin typeface="Proxima Nova" panose="02000506030000020004" pitchFamily="2" charset="0"/>
              </a:rPr>
              <a:t>	</a:t>
            </a:r>
            <a:r>
              <a:rPr lang="en-GB" sz="700" dirty="0">
                <a:latin typeface="Proxima Nova" panose="02000506030000020004" pitchFamily="2" charset="0"/>
              </a:rPr>
              <a:t>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83339417"/>
              </p:ext>
            </p:extLst>
          </p:nvPr>
        </p:nvGraphicFramePr>
        <p:xfrm>
          <a:off x="9793946" y="86194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443810"/>
            <a:ext cx="362160" cy="373151"/>
          </a:xfrm>
          <a:prstGeom prst="rect">
            <a:avLst/>
          </a:prstGeom>
          <a:solidFill>
            <a:schemeClr val="accent1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863777"/>
            <a:ext cx="362160" cy="373151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F0399D0-9D99-414A-B1B8-F2F8E1C95A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149830642"/>
              </p:ext>
            </p:extLst>
          </p:nvPr>
        </p:nvGraphicFramePr>
        <p:xfrm>
          <a:off x="9793946" y="2003161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Secondary </a:t>
                      </a: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E569A8B-5800-4233-AFDE-35A377CE0BF1}"/>
              </a:ext>
            </a:extLst>
          </p:cNvPr>
          <p:cNvSpPr txBox="1"/>
          <p:nvPr userDrawn="1"/>
        </p:nvSpPr>
        <p:spPr>
          <a:xfrm>
            <a:off x="9793946" y="2350567"/>
            <a:ext cx="362160" cy="373151"/>
          </a:xfrm>
          <a:prstGeom prst="rect">
            <a:avLst/>
          </a:prstGeom>
          <a:solidFill>
            <a:srgbClr val="000000"/>
          </a:solidFill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86E3B-5320-408A-9905-AC4BD930FF58}"/>
              </a:ext>
            </a:extLst>
          </p:cNvPr>
          <p:cNvSpPr txBox="1"/>
          <p:nvPr userDrawn="1"/>
        </p:nvSpPr>
        <p:spPr>
          <a:xfrm>
            <a:off x="9793946" y="4508113"/>
            <a:ext cx="362160" cy="373151"/>
          </a:xfrm>
          <a:prstGeom prst="rect">
            <a:avLst/>
          </a:prstGeom>
          <a:solidFill>
            <a:schemeClr val="accent6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 209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 204</a:t>
            </a:r>
            <a:endParaRPr lang="en-GB" sz="700" dirty="0">
              <a:solidFill>
                <a:schemeClr val="tx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 189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E34CA-9248-4882-B9B8-A5B13AFD18A1}"/>
              </a:ext>
            </a:extLst>
          </p:cNvPr>
          <p:cNvSpPr txBox="1"/>
          <p:nvPr userDrawn="1"/>
        </p:nvSpPr>
        <p:spPr>
          <a:xfrm>
            <a:off x="9793946" y="3645096"/>
            <a:ext cx="362160" cy="373151"/>
          </a:xfrm>
          <a:prstGeom prst="rect">
            <a:avLst/>
          </a:prstGeom>
          <a:solidFill>
            <a:schemeClr val="accent4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233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74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A5AE7-9B12-4CEE-956B-B18C52F0D93D}"/>
              </a:ext>
            </a:extLst>
          </p:cNvPr>
          <p:cNvSpPr txBox="1"/>
          <p:nvPr userDrawn="1"/>
        </p:nvSpPr>
        <p:spPr>
          <a:xfrm>
            <a:off x="9793946" y="4076606"/>
            <a:ext cx="362160" cy="373151"/>
          </a:xfrm>
          <a:prstGeom prst="rect">
            <a:avLst/>
          </a:prstGeom>
          <a:solidFill>
            <a:schemeClr val="accent5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118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72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B7FB1-3B27-40D1-8F6E-C5D25614F65E}"/>
              </a:ext>
            </a:extLst>
          </p:cNvPr>
          <p:cNvSpPr txBox="1"/>
          <p:nvPr userDrawn="1"/>
        </p:nvSpPr>
        <p:spPr>
          <a:xfrm>
            <a:off x="9793946" y="3213586"/>
            <a:ext cx="362160" cy="373151"/>
          </a:xfrm>
          <a:prstGeom prst="rect">
            <a:avLst/>
          </a:prstGeom>
          <a:solidFill>
            <a:schemeClr val="accent3"/>
          </a:solidFill>
        </p:spPr>
        <p:txBody>
          <a:bodyPr wrap="square" lIns="40118" tIns="50950" rIns="0" bIns="50950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 124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106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 145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1289347"/>
            <a:ext cx="362160" cy="373151"/>
          </a:xfrm>
          <a:prstGeom prst="rect">
            <a:avLst/>
          </a:prstGeom>
          <a:solidFill>
            <a:srgbClr val="0017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09753905"/>
              </p:ext>
            </p:extLst>
          </p:nvPr>
        </p:nvGraphicFramePr>
        <p:xfrm>
          <a:off x="9793946" y="5378532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793946" y="5736148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93946" y="6156115"/>
            <a:ext cx="900000" cy="37315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73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344334" y="5736148"/>
            <a:ext cx="351394" cy="373151"/>
          </a:xfrm>
          <a:prstGeom prst="rect">
            <a:avLst/>
          </a:prstGeom>
          <a:noFill/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58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186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344334" y="6156115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sp>
        <p:nvSpPr>
          <p:cNvPr id="22" name="Isosceles Triangle 21"/>
          <p:cNvSpPr/>
          <p:nvPr userDrawn="1"/>
        </p:nvSpPr>
        <p:spPr>
          <a:xfrm rot="5400000">
            <a:off x="10167746" y="5856700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5400000">
            <a:off x="10167746" y="6276667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6954425" y="3927764"/>
            <a:ext cx="0" cy="743906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5940152" y="3927764"/>
            <a:ext cx="792286" cy="7452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1" y="3923764"/>
            <a:ext cx="5310128" cy="269561"/>
          </a:xfrm>
        </p:spPr>
        <p:txBody>
          <a:bodyPr wrap="square">
            <a:spAutoFit/>
          </a:bodyPr>
          <a:lstStyle>
            <a:lvl1pPr marL="0" marR="0" indent="0" algn="l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5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Date Placeholder 1024"/>
          <p:cNvSpPr>
            <a:spLocks noGrp="1"/>
          </p:cNvSpPr>
          <p:nvPr>
            <p:ph type="dt" sz="half" idx="2"/>
          </p:nvPr>
        </p:nvSpPr>
        <p:spPr>
          <a:xfrm>
            <a:off x="414000" y="429190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33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7236296" y="4188082"/>
            <a:ext cx="1075560" cy="146840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35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39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276939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gradFill>
          <a:gsLst>
            <a:gs pos="20000">
              <a:srgbClr val="002323"/>
            </a:gs>
            <a:gs pos="100000">
              <a:schemeClr val="tx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3999" y="679165"/>
            <a:ext cx="8328363" cy="3789648"/>
          </a:xfrm>
        </p:spPr>
        <p:txBody>
          <a:bodyPr/>
          <a:lstStyle>
            <a:lvl1pPr marL="428625" indent="-428625">
              <a:spcBef>
                <a:spcPts val="300"/>
              </a:spcBef>
              <a:buFont typeface="+mj-lt"/>
              <a:buAutoNum type="arabicPeriod"/>
              <a:defRPr sz="24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0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2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30127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gradFill flip="none" rotWithShape="1"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B4394C2C-51EA-F745-B257-925FC9814F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2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55275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 LG_Left 9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8C547DB-ACF2-7546-A41B-1406958E635D}"/>
              </a:ext>
            </a:extLst>
          </p:cNvPr>
          <p:cNvSpPr/>
          <p:nvPr userDrawn="1"/>
        </p:nvSpPr>
        <p:spPr>
          <a:xfrm>
            <a:off x="0" y="0"/>
            <a:ext cx="9143999" cy="5452069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843558"/>
            <a:ext cx="8328363" cy="692497"/>
          </a:xfrm>
        </p:spPr>
        <p:txBody>
          <a:bodyPr wrap="square" anchor="t">
            <a:spAutoFit/>
          </a:bodyPr>
          <a:lstStyle>
            <a:lvl1pPr algn="l">
              <a:lnSpc>
                <a:spcPct val="90000"/>
              </a:lnSpc>
              <a:defRPr sz="5000" b="1" cap="none" spc="10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90% Black Transparency for images, as required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5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20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405578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Image_Left 6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9BC593-E1E8-0D48-BA3C-A66CCDC8A6EE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98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3330739"/>
            <a:ext cx="8328363" cy="415498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3000" b="1" cap="none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90% Black Transparency for images, as required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0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548475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Image_Left 60% ti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9BC593-E1E8-0D48-BA3C-A66CCDC8A6EE}"/>
              </a:ext>
            </a:extLst>
          </p:cNvPr>
          <p:cNvSpPr/>
          <p:nvPr userDrawn="1"/>
        </p:nvSpPr>
        <p:spPr>
          <a:xfrm>
            <a:off x="1" y="0"/>
            <a:ext cx="9144000" cy="5524078"/>
          </a:xfrm>
          <a:prstGeom prst="rect">
            <a:avLst/>
          </a:prstGeom>
          <a:solidFill>
            <a:srgbClr val="000000">
              <a:alpha val="401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909863"/>
            <a:ext cx="8328363" cy="415498"/>
          </a:xfrm>
        </p:spPr>
        <p:txBody>
          <a:bodyPr wrap="square" anchor="t">
            <a:spAutoFit/>
          </a:bodyPr>
          <a:lstStyle>
            <a:lvl1pPr algn="l">
              <a:lnSpc>
                <a:spcPct val="90000"/>
              </a:lnSpc>
              <a:defRPr sz="3000" b="1" cap="all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99" y="4797459"/>
            <a:ext cx="3727875" cy="101566"/>
          </a:xfrm>
        </p:spPr>
        <p:txBody>
          <a:bodyPr wrap="square" anchor="b">
            <a:spAutoFit/>
          </a:bodyPr>
          <a:lstStyle>
            <a:lvl1pPr algn="r">
              <a:defRPr sz="600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@2021 Credit position if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604D2-7300-AB44-B6EA-7A1A71D03BCE}"/>
              </a:ext>
            </a:extLst>
          </p:cNvPr>
          <p:cNvSpPr txBox="1"/>
          <p:nvPr userDrawn="1"/>
        </p:nvSpPr>
        <p:spPr>
          <a:xfrm>
            <a:off x="2843808" y="5227841"/>
            <a:ext cx="4511845" cy="224229"/>
          </a:xfrm>
          <a:prstGeom prst="rect">
            <a:avLst/>
          </a:prstGeom>
          <a:noFill/>
        </p:spPr>
        <p:txBody>
          <a:bodyPr wrap="square" lIns="0" tIns="0" rIns="0" bIns="0" numCol="1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nl-BE" sz="1400" dirty="0">
                <a:latin typeface="Proxima Nova" panose="02000506030000020004" pitchFamily="2" charset="0"/>
              </a:rPr>
              <a:t>60% Black Transparency for images, as required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1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158332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SM_Left"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902925"/>
            <a:ext cx="8328363" cy="415498"/>
          </a:xfrm>
        </p:spPr>
        <p:txBody>
          <a:bodyPr wrap="square" anchor="t">
            <a:spAutoFit/>
          </a:bodyPr>
          <a:lstStyle>
            <a:lvl1pPr algn="l">
              <a:lnSpc>
                <a:spcPct val="90000"/>
              </a:lnSpc>
              <a:defRPr sz="3000" b="1" cap="none" spc="6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1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2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7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1805E97E-55B8-954F-B145-0BD0862B2C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28000" y="-1028250"/>
            <a:ext cx="12800000" cy="7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39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12"/>
          <p:cNvSpPr>
            <a:spLocks noGrp="1"/>
          </p:cNvSpPr>
          <p:nvPr>
            <p:ph type="title" hasCustomPrompt="1"/>
          </p:nvPr>
        </p:nvSpPr>
        <p:spPr>
          <a:xfrm>
            <a:off x="414000" y="662745"/>
            <a:ext cx="8328363" cy="886397"/>
          </a:xfrm>
        </p:spPr>
        <p:txBody>
          <a:bodyPr wrap="square" anchor="t">
            <a:spAutoFit/>
          </a:bodyPr>
          <a:lstStyle>
            <a:lvl1pPr algn="l">
              <a:lnSpc>
                <a:spcPct val="120000"/>
              </a:lnSpc>
              <a:defRPr sz="2400" b="1" cap="none" spc="2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br>
              <a:rPr lang="en-US" dirty="0"/>
            </a:b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0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2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382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55E3EF-0F34-DF43-AB32-04E2CEC206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3516" y="4686326"/>
            <a:ext cx="1104753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1523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+ SECUTIX SOLUTION"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5A6C6ED-7500-194A-9F98-225A8B81537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574359" y="4464000"/>
            <a:ext cx="1995281" cy="108000"/>
            <a:chOff x="2352055" y="3043167"/>
            <a:chExt cx="4439888" cy="240321"/>
          </a:xfrm>
          <a:solidFill>
            <a:schemeClr val="bg1"/>
          </a:solidFill>
        </p:grpSpPr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3D2B9C46-85A5-974C-9EBF-0F099968EF89}"/>
                </a:ext>
              </a:extLst>
            </p:cNvPr>
            <p:cNvSpPr/>
            <p:nvPr/>
          </p:nvSpPr>
          <p:spPr>
            <a:xfrm>
              <a:off x="2352055" y="3048000"/>
              <a:ext cx="296799" cy="231219"/>
            </a:xfrm>
            <a:custGeom>
              <a:avLst/>
              <a:gdLst>
                <a:gd name="connsiteX0" fmla="*/ 119682 w 296799"/>
                <a:gd name="connsiteY0" fmla="*/ 0 h 231219"/>
                <a:gd name="connsiteX1" fmla="*/ 177308 w 296799"/>
                <a:gd name="connsiteY1" fmla="*/ 0 h 231219"/>
                <a:gd name="connsiteX2" fmla="*/ 296799 w 296799"/>
                <a:gd name="connsiteY2" fmla="*/ 231219 h 231219"/>
                <a:gd name="connsiteX3" fmla="*/ 243507 w 296799"/>
                <a:gd name="connsiteY3" fmla="*/ 231219 h 231219"/>
                <a:gd name="connsiteX4" fmla="*/ 218885 w 296799"/>
                <a:gd name="connsiteY4" fmla="*/ 180975 h 231219"/>
                <a:gd name="connsiteX5" fmla="*/ 76009 w 296799"/>
                <a:gd name="connsiteY5" fmla="*/ 180975 h 231219"/>
                <a:gd name="connsiteX6" fmla="*/ 51102 w 296799"/>
                <a:gd name="connsiteY6" fmla="*/ 231172 h 231219"/>
                <a:gd name="connsiteX7" fmla="*/ 0 w 296799"/>
                <a:gd name="connsiteY7" fmla="*/ 231172 h 231219"/>
                <a:gd name="connsiteX8" fmla="*/ 199644 w 296799"/>
                <a:gd name="connsiteY8" fmla="*/ 142161 h 231219"/>
                <a:gd name="connsiteX9" fmla="*/ 150733 w 296799"/>
                <a:gd name="connsiteY9" fmla="*/ 42434 h 231219"/>
                <a:gd name="connsiteX10" fmla="*/ 144923 w 296799"/>
                <a:gd name="connsiteY10" fmla="*/ 42434 h 231219"/>
                <a:gd name="connsiteX11" fmla="*/ 95488 w 296799"/>
                <a:gd name="connsiteY11" fmla="*/ 141922 h 23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6799" h="231219">
                  <a:moveTo>
                    <a:pt x="119682" y="0"/>
                  </a:moveTo>
                  <a:lnTo>
                    <a:pt x="177308" y="0"/>
                  </a:lnTo>
                  <a:lnTo>
                    <a:pt x="296799" y="231219"/>
                  </a:lnTo>
                  <a:lnTo>
                    <a:pt x="243507" y="231219"/>
                  </a:lnTo>
                  <a:lnTo>
                    <a:pt x="218885" y="180975"/>
                  </a:lnTo>
                  <a:lnTo>
                    <a:pt x="76009" y="180975"/>
                  </a:lnTo>
                  <a:lnTo>
                    <a:pt x="51102" y="231172"/>
                  </a:lnTo>
                  <a:lnTo>
                    <a:pt x="0" y="231172"/>
                  </a:lnTo>
                  <a:close/>
                  <a:moveTo>
                    <a:pt x="199644" y="142161"/>
                  </a:moveTo>
                  <a:lnTo>
                    <a:pt x="150733" y="42434"/>
                  </a:lnTo>
                  <a:lnTo>
                    <a:pt x="144923" y="42434"/>
                  </a:lnTo>
                  <a:lnTo>
                    <a:pt x="95488" y="141922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FD350BEC-D44B-334E-9CE5-04719FF39B79}"/>
                </a:ext>
              </a:extLst>
            </p:cNvPr>
            <p:cNvSpPr/>
            <p:nvPr/>
          </p:nvSpPr>
          <p:spPr>
            <a:xfrm>
              <a:off x="2771822" y="3043167"/>
              <a:ext cx="236368" cy="240028"/>
            </a:xfrm>
            <a:custGeom>
              <a:avLst/>
              <a:gdLst>
                <a:gd name="connsiteX0" fmla="*/ 224647 w 236368"/>
                <a:gd name="connsiteY0" fmla="*/ 203905 h 240028"/>
                <a:gd name="connsiteX1" fmla="*/ 192596 w 236368"/>
                <a:gd name="connsiteY1" fmla="*/ 230480 h 240028"/>
                <a:gd name="connsiteX2" fmla="*/ 145637 w 236368"/>
                <a:gd name="connsiteY2" fmla="*/ 240005 h 240028"/>
                <a:gd name="connsiteX3" fmla="*/ 93250 w 236368"/>
                <a:gd name="connsiteY3" fmla="*/ 240005 h 240028"/>
                <a:gd name="connsiteX4" fmla="*/ 40005 w 236368"/>
                <a:gd name="connsiteY4" fmla="*/ 229956 h 240028"/>
                <a:gd name="connsiteX5" fmla="*/ 0 w 236368"/>
                <a:gd name="connsiteY5" fmla="*/ 199809 h 240028"/>
                <a:gd name="connsiteX6" fmla="*/ 35290 w 236368"/>
                <a:gd name="connsiteY6" fmla="*/ 167138 h 240028"/>
                <a:gd name="connsiteX7" fmla="*/ 58436 w 236368"/>
                <a:gd name="connsiteY7" fmla="*/ 189808 h 240028"/>
                <a:gd name="connsiteX8" fmla="*/ 92297 w 236368"/>
                <a:gd name="connsiteY8" fmla="*/ 198238 h 240028"/>
                <a:gd name="connsiteX9" fmla="*/ 144447 w 236368"/>
                <a:gd name="connsiteY9" fmla="*/ 198237 h 240028"/>
                <a:gd name="connsiteX10" fmla="*/ 174403 w 236368"/>
                <a:gd name="connsiteY10" fmla="*/ 189808 h 240028"/>
                <a:gd name="connsiteX11" fmla="*/ 185880 w 236368"/>
                <a:gd name="connsiteY11" fmla="*/ 167471 h 240028"/>
                <a:gd name="connsiteX12" fmla="*/ 181499 w 236368"/>
                <a:gd name="connsiteY12" fmla="*/ 151755 h 240028"/>
                <a:gd name="connsiteX13" fmla="*/ 170497 w 236368"/>
                <a:gd name="connsiteY13" fmla="*/ 143469 h 240028"/>
                <a:gd name="connsiteX14" fmla="*/ 157401 w 236368"/>
                <a:gd name="connsiteY14" fmla="*/ 140230 h 240028"/>
                <a:gd name="connsiteX15" fmla="*/ 143113 w 236368"/>
                <a:gd name="connsiteY15" fmla="*/ 139087 h 240028"/>
                <a:gd name="connsiteX16" fmla="*/ 122063 w 236368"/>
                <a:gd name="connsiteY16" fmla="*/ 138135 h 240028"/>
                <a:gd name="connsiteX17" fmla="*/ 99584 w 236368"/>
                <a:gd name="connsiteY17" fmla="*/ 137182 h 240028"/>
                <a:gd name="connsiteX18" fmla="*/ 81105 w 236368"/>
                <a:gd name="connsiteY18" fmla="*/ 136373 h 240028"/>
                <a:gd name="connsiteX19" fmla="*/ 62055 w 236368"/>
                <a:gd name="connsiteY19" fmla="*/ 132610 h 240028"/>
                <a:gd name="connsiteX20" fmla="*/ 39243 w 236368"/>
                <a:gd name="connsiteY20" fmla="*/ 122276 h 240028"/>
                <a:gd name="connsiteX21" fmla="*/ 12668 w 236368"/>
                <a:gd name="connsiteY21" fmla="*/ 70936 h 240028"/>
                <a:gd name="connsiteX22" fmla="*/ 23384 w 236368"/>
                <a:gd name="connsiteY22" fmla="*/ 34360 h 240028"/>
                <a:gd name="connsiteX23" fmla="*/ 53149 w 236368"/>
                <a:gd name="connsiteY23" fmla="*/ 9261 h 240028"/>
                <a:gd name="connsiteX24" fmla="*/ 97536 w 236368"/>
                <a:gd name="connsiteY24" fmla="*/ 22 h 240028"/>
                <a:gd name="connsiteX25" fmla="*/ 149019 w 236368"/>
                <a:gd name="connsiteY25" fmla="*/ 22 h 240028"/>
                <a:gd name="connsiteX26" fmla="*/ 195977 w 236368"/>
                <a:gd name="connsiteY26" fmla="*/ 9547 h 240028"/>
                <a:gd name="connsiteX27" fmla="*/ 231600 w 236368"/>
                <a:gd name="connsiteY27" fmla="*/ 36312 h 240028"/>
                <a:gd name="connsiteX28" fmla="*/ 198453 w 236368"/>
                <a:gd name="connsiteY28" fmla="*/ 66745 h 240028"/>
                <a:gd name="connsiteX29" fmla="*/ 178689 w 236368"/>
                <a:gd name="connsiteY29" fmla="*/ 47695 h 240028"/>
                <a:gd name="connsiteX30" fmla="*/ 149209 w 236368"/>
                <a:gd name="connsiteY30" fmla="*/ 40741 h 240028"/>
                <a:gd name="connsiteX31" fmla="*/ 98060 w 236368"/>
                <a:gd name="connsiteY31" fmla="*/ 40741 h 240028"/>
                <a:gd name="connsiteX32" fmla="*/ 71818 w 236368"/>
                <a:gd name="connsiteY32" fmla="*/ 48504 h 240028"/>
                <a:gd name="connsiteX33" fmla="*/ 61769 w 236368"/>
                <a:gd name="connsiteY33" fmla="*/ 68602 h 240028"/>
                <a:gd name="connsiteX34" fmla="*/ 66151 w 236368"/>
                <a:gd name="connsiteY34" fmla="*/ 82366 h 240028"/>
                <a:gd name="connsiteX35" fmla="*/ 77010 w 236368"/>
                <a:gd name="connsiteY35" fmla="*/ 89462 h 240028"/>
                <a:gd name="connsiteX36" fmla="*/ 89963 w 236368"/>
                <a:gd name="connsiteY36" fmla="*/ 92224 h 240028"/>
                <a:gd name="connsiteX37" fmla="*/ 104251 w 236368"/>
                <a:gd name="connsiteY37" fmla="*/ 93034 h 240028"/>
                <a:gd name="connsiteX38" fmla="*/ 125492 w 236368"/>
                <a:gd name="connsiteY38" fmla="*/ 93986 h 240028"/>
                <a:gd name="connsiteX39" fmla="*/ 148161 w 236368"/>
                <a:gd name="connsiteY39" fmla="*/ 94986 h 240028"/>
                <a:gd name="connsiteX40" fmla="*/ 166592 w 236368"/>
                <a:gd name="connsiteY40" fmla="*/ 96129 h 240028"/>
                <a:gd name="connsiteX41" fmla="*/ 185642 w 236368"/>
                <a:gd name="connsiteY41" fmla="*/ 99844 h 240028"/>
                <a:gd name="connsiteX42" fmla="*/ 208788 w 236368"/>
                <a:gd name="connsiteY42" fmla="*/ 110846 h 240028"/>
                <a:gd name="connsiteX43" fmla="*/ 228409 w 236368"/>
                <a:gd name="connsiteY43" fmla="*/ 131562 h 240028"/>
                <a:gd name="connsiteX44" fmla="*/ 236315 w 236368"/>
                <a:gd name="connsiteY44" fmla="*/ 164900 h 240028"/>
                <a:gd name="connsiteX45" fmla="*/ 224647 w 236368"/>
                <a:gd name="connsiteY45" fmla="*/ 203905 h 24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36368" h="240028">
                  <a:moveTo>
                    <a:pt x="224647" y="203905"/>
                  </a:moveTo>
                  <a:cubicBezTo>
                    <a:pt x="216573" y="215508"/>
                    <a:pt x="205493" y="224695"/>
                    <a:pt x="192596" y="230480"/>
                  </a:cubicBezTo>
                  <a:cubicBezTo>
                    <a:pt x="177840" y="237090"/>
                    <a:pt x="161802" y="240343"/>
                    <a:pt x="145637" y="240005"/>
                  </a:cubicBezTo>
                  <a:lnTo>
                    <a:pt x="93250" y="240005"/>
                  </a:lnTo>
                  <a:cubicBezTo>
                    <a:pt x="75008" y="240255"/>
                    <a:pt x="56901" y="236837"/>
                    <a:pt x="40005" y="229956"/>
                  </a:cubicBezTo>
                  <a:cubicBezTo>
                    <a:pt x="24353" y="223420"/>
                    <a:pt x="10597" y="213053"/>
                    <a:pt x="0" y="199809"/>
                  </a:cubicBezTo>
                  <a:lnTo>
                    <a:pt x="35290" y="167138"/>
                  </a:lnTo>
                  <a:cubicBezTo>
                    <a:pt x="40882" y="176596"/>
                    <a:pt x="48864" y="184414"/>
                    <a:pt x="58436" y="189808"/>
                  </a:cubicBezTo>
                  <a:cubicBezTo>
                    <a:pt x="68781" y="195557"/>
                    <a:pt x="80464" y="198465"/>
                    <a:pt x="92297" y="198238"/>
                  </a:cubicBezTo>
                  <a:lnTo>
                    <a:pt x="144447" y="198237"/>
                  </a:lnTo>
                  <a:cubicBezTo>
                    <a:pt x="155079" y="198722"/>
                    <a:pt x="165584" y="195766"/>
                    <a:pt x="174403" y="189808"/>
                  </a:cubicBezTo>
                  <a:cubicBezTo>
                    <a:pt x="181754" y="184777"/>
                    <a:pt x="186070" y="176377"/>
                    <a:pt x="185880" y="167471"/>
                  </a:cubicBezTo>
                  <a:cubicBezTo>
                    <a:pt x="186229" y="161889"/>
                    <a:pt x="184686" y="156352"/>
                    <a:pt x="181499" y="151755"/>
                  </a:cubicBezTo>
                  <a:cubicBezTo>
                    <a:pt x="178671" y="148027"/>
                    <a:pt x="174862" y="145157"/>
                    <a:pt x="170497" y="143469"/>
                  </a:cubicBezTo>
                  <a:cubicBezTo>
                    <a:pt x="166297" y="141805"/>
                    <a:pt x="161892" y="140715"/>
                    <a:pt x="157401" y="140230"/>
                  </a:cubicBezTo>
                  <a:cubicBezTo>
                    <a:pt x="154225" y="139817"/>
                    <a:pt x="149463" y="139436"/>
                    <a:pt x="143113" y="139087"/>
                  </a:cubicBezTo>
                  <a:lnTo>
                    <a:pt x="122063" y="138135"/>
                  </a:lnTo>
                  <a:lnTo>
                    <a:pt x="99584" y="137182"/>
                  </a:lnTo>
                  <a:lnTo>
                    <a:pt x="81105" y="136373"/>
                  </a:lnTo>
                  <a:cubicBezTo>
                    <a:pt x="74656" y="135684"/>
                    <a:pt x="68282" y="134425"/>
                    <a:pt x="62055" y="132610"/>
                  </a:cubicBezTo>
                  <a:cubicBezTo>
                    <a:pt x="53961" y="130369"/>
                    <a:pt x="46265" y="126883"/>
                    <a:pt x="39243" y="122276"/>
                  </a:cubicBezTo>
                  <a:cubicBezTo>
                    <a:pt x="21783" y="111200"/>
                    <a:pt x="11631" y="91587"/>
                    <a:pt x="12668" y="70936"/>
                  </a:cubicBezTo>
                  <a:cubicBezTo>
                    <a:pt x="12428" y="57937"/>
                    <a:pt x="16167" y="45174"/>
                    <a:pt x="23384" y="34360"/>
                  </a:cubicBezTo>
                  <a:cubicBezTo>
                    <a:pt x="30863" y="23465"/>
                    <a:pt x="41147" y="14793"/>
                    <a:pt x="53149" y="9261"/>
                  </a:cubicBezTo>
                  <a:cubicBezTo>
                    <a:pt x="67055" y="2861"/>
                    <a:pt x="82232" y="-298"/>
                    <a:pt x="97536" y="22"/>
                  </a:cubicBezTo>
                  <a:lnTo>
                    <a:pt x="149019" y="22"/>
                  </a:lnTo>
                  <a:cubicBezTo>
                    <a:pt x="165172" y="-200"/>
                    <a:pt x="181186" y="3048"/>
                    <a:pt x="195977" y="9547"/>
                  </a:cubicBezTo>
                  <a:cubicBezTo>
                    <a:pt x="209707" y="15686"/>
                    <a:pt x="221882" y="24834"/>
                    <a:pt x="231600" y="36312"/>
                  </a:cubicBezTo>
                  <a:lnTo>
                    <a:pt x="198453" y="66745"/>
                  </a:lnTo>
                  <a:cubicBezTo>
                    <a:pt x="193745" y="58696"/>
                    <a:pt x="186906" y="52103"/>
                    <a:pt x="178689" y="47695"/>
                  </a:cubicBezTo>
                  <a:cubicBezTo>
                    <a:pt x="169613" y="42908"/>
                    <a:pt x="159467" y="40515"/>
                    <a:pt x="149209" y="40741"/>
                  </a:cubicBezTo>
                  <a:lnTo>
                    <a:pt x="98060" y="40741"/>
                  </a:lnTo>
                  <a:cubicBezTo>
                    <a:pt x="88687" y="40290"/>
                    <a:pt x="79437" y="43026"/>
                    <a:pt x="71818" y="48504"/>
                  </a:cubicBezTo>
                  <a:cubicBezTo>
                    <a:pt x="65379" y="53153"/>
                    <a:pt x="61624" y="60661"/>
                    <a:pt x="61769" y="68602"/>
                  </a:cubicBezTo>
                  <a:cubicBezTo>
                    <a:pt x="61501" y="73571"/>
                    <a:pt x="63060" y="78466"/>
                    <a:pt x="66151" y="82366"/>
                  </a:cubicBezTo>
                  <a:cubicBezTo>
                    <a:pt x="69044" y="85690"/>
                    <a:pt x="72803" y="88147"/>
                    <a:pt x="77010" y="89462"/>
                  </a:cubicBezTo>
                  <a:cubicBezTo>
                    <a:pt x="81211" y="90862"/>
                    <a:pt x="85556" y="91789"/>
                    <a:pt x="89963" y="92224"/>
                  </a:cubicBezTo>
                  <a:cubicBezTo>
                    <a:pt x="93202" y="92462"/>
                    <a:pt x="97965" y="92700"/>
                    <a:pt x="104251" y="93034"/>
                  </a:cubicBezTo>
                  <a:cubicBezTo>
                    <a:pt x="110537" y="93367"/>
                    <a:pt x="117681" y="93700"/>
                    <a:pt x="125492" y="93986"/>
                  </a:cubicBezTo>
                  <a:lnTo>
                    <a:pt x="148161" y="94986"/>
                  </a:lnTo>
                  <a:cubicBezTo>
                    <a:pt x="155495" y="95336"/>
                    <a:pt x="161639" y="95717"/>
                    <a:pt x="166592" y="96129"/>
                  </a:cubicBezTo>
                  <a:cubicBezTo>
                    <a:pt x="173069" y="96592"/>
                    <a:pt x="179466" y="97839"/>
                    <a:pt x="185642" y="99844"/>
                  </a:cubicBezTo>
                  <a:cubicBezTo>
                    <a:pt x="193853" y="102362"/>
                    <a:pt x="201651" y="106069"/>
                    <a:pt x="208788" y="110846"/>
                  </a:cubicBezTo>
                  <a:cubicBezTo>
                    <a:pt x="216791" y="116202"/>
                    <a:pt x="223495" y="123280"/>
                    <a:pt x="228409" y="131562"/>
                  </a:cubicBezTo>
                  <a:cubicBezTo>
                    <a:pt x="234057" y="141738"/>
                    <a:pt x="236792" y="153272"/>
                    <a:pt x="236315" y="164900"/>
                  </a:cubicBezTo>
                  <a:cubicBezTo>
                    <a:pt x="236527" y="178792"/>
                    <a:pt x="232453" y="192412"/>
                    <a:pt x="224647" y="20390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738D6360-5338-0145-A55A-886C3D122E8C}"/>
                </a:ext>
              </a:extLst>
            </p:cNvPr>
            <p:cNvSpPr/>
            <p:nvPr/>
          </p:nvSpPr>
          <p:spPr>
            <a:xfrm>
              <a:off x="3060287" y="3048000"/>
              <a:ext cx="188785" cy="231219"/>
            </a:xfrm>
            <a:custGeom>
              <a:avLst/>
              <a:gdLst>
                <a:gd name="connsiteX0" fmla="*/ 0 w 188785"/>
                <a:gd name="connsiteY0" fmla="*/ 0 h 231219"/>
                <a:gd name="connsiteX1" fmla="*/ 188785 w 188785"/>
                <a:gd name="connsiteY1" fmla="*/ 0 h 231219"/>
                <a:gd name="connsiteX2" fmla="*/ 188785 w 188785"/>
                <a:gd name="connsiteY2" fmla="*/ 39195 h 231219"/>
                <a:gd name="connsiteX3" fmla="*/ 49863 w 188785"/>
                <a:gd name="connsiteY3" fmla="*/ 39195 h 231219"/>
                <a:gd name="connsiteX4" fmla="*/ 49863 w 188785"/>
                <a:gd name="connsiteY4" fmla="*/ 89392 h 231219"/>
                <a:gd name="connsiteX5" fmla="*/ 183213 w 188785"/>
                <a:gd name="connsiteY5" fmla="*/ 89392 h 231219"/>
                <a:gd name="connsiteX6" fmla="*/ 183213 w 188785"/>
                <a:gd name="connsiteY6" fmla="*/ 128254 h 231219"/>
                <a:gd name="connsiteX7" fmla="*/ 49863 w 188785"/>
                <a:gd name="connsiteY7" fmla="*/ 128254 h 231219"/>
                <a:gd name="connsiteX8" fmla="*/ 49863 w 188785"/>
                <a:gd name="connsiteY8" fmla="*/ 192072 h 231219"/>
                <a:gd name="connsiteX9" fmla="*/ 188785 w 188785"/>
                <a:gd name="connsiteY9" fmla="*/ 192072 h 231219"/>
                <a:gd name="connsiteX10" fmla="*/ 188785 w 188785"/>
                <a:gd name="connsiteY10" fmla="*/ 231219 h 231219"/>
                <a:gd name="connsiteX11" fmla="*/ 0 w 188785"/>
                <a:gd name="connsiteY11" fmla="*/ 231219 h 23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8785" h="231219">
                  <a:moveTo>
                    <a:pt x="0" y="0"/>
                  </a:moveTo>
                  <a:lnTo>
                    <a:pt x="188785" y="0"/>
                  </a:lnTo>
                  <a:lnTo>
                    <a:pt x="188785" y="39195"/>
                  </a:lnTo>
                  <a:lnTo>
                    <a:pt x="49863" y="39195"/>
                  </a:lnTo>
                  <a:lnTo>
                    <a:pt x="49863" y="89392"/>
                  </a:lnTo>
                  <a:lnTo>
                    <a:pt x="183213" y="89392"/>
                  </a:lnTo>
                  <a:lnTo>
                    <a:pt x="183213" y="128254"/>
                  </a:lnTo>
                  <a:lnTo>
                    <a:pt x="49863" y="128254"/>
                  </a:lnTo>
                  <a:lnTo>
                    <a:pt x="49863" y="192072"/>
                  </a:lnTo>
                  <a:lnTo>
                    <a:pt x="188785" y="192072"/>
                  </a:lnTo>
                  <a:lnTo>
                    <a:pt x="188785" y="231219"/>
                  </a:lnTo>
                  <a:lnTo>
                    <a:pt x="0" y="231219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D9A74B32-FA7A-484D-8507-EB5D8C08F788}"/>
                </a:ext>
              </a:extLst>
            </p:cNvPr>
            <p:cNvSpPr/>
            <p:nvPr/>
          </p:nvSpPr>
          <p:spPr>
            <a:xfrm>
              <a:off x="3287641" y="3043307"/>
              <a:ext cx="273946" cy="239937"/>
            </a:xfrm>
            <a:custGeom>
              <a:avLst/>
              <a:gdLst>
                <a:gd name="connsiteX0" fmla="*/ 9532 w 273946"/>
                <a:gd name="connsiteY0" fmla="*/ 72606 h 239937"/>
                <a:gd name="connsiteX1" fmla="*/ 36250 w 273946"/>
                <a:gd name="connsiteY1" fmla="*/ 34506 h 239937"/>
                <a:gd name="connsiteX2" fmla="*/ 76874 w 273946"/>
                <a:gd name="connsiteY2" fmla="*/ 9074 h 239937"/>
                <a:gd name="connsiteX3" fmla="*/ 128214 w 273946"/>
                <a:gd name="connsiteY3" fmla="*/ 25 h 239937"/>
                <a:gd name="connsiteX4" fmla="*/ 170314 w 273946"/>
                <a:gd name="connsiteY4" fmla="*/ 26 h 239937"/>
                <a:gd name="connsiteX5" fmla="*/ 230084 w 273946"/>
                <a:gd name="connsiteY5" fmla="*/ 12170 h 239937"/>
                <a:gd name="connsiteX6" fmla="*/ 273613 w 273946"/>
                <a:gd name="connsiteY6" fmla="*/ 46317 h 239937"/>
                <a:gd name="connsiteX7" fmla="*/ 238323 w 273946"/>
                <a:gd name="connsiteY7" fmla="*/ 78083 h 239937"/>
                <a:gd name="connsiteX8" fmla="*/ 212081 w 273946"/>
                <a:gd name="connsiteY8" fmla="*/ 53270 h 239937"/>
                <a:gd name="connsiteX9" fmla="*/ 172600 w 273946"/>
                <a:gd name="connsiteY9" fmla="*/ 44078 h 239937"/>
                <a:gd name="connsiteX10" fmla="*/ 130166 w 273946"/>
                <a:gd name="connsiteY10" fmla="*/ 44079 h 239937"/>
                <a:gd name="connsiteX11" fmla="*/ 89542 w 273946"/>
                <a:gd name="connsiteY11" fmla="*/ 53937 h 239937"/>
                <a:gd name="connsiteX12" fmla="*/ 61824 w 273946"/>
                <a:gd name="connsiteY12" fmla="*/ 80893 h 239937"/>
                <a:gd name="connsiteX13" fmla="*/ 61824 w 273946"/>
                <a:gd name="connsiteY13" fmla="*/ 159236 h 239937"/>
                <a:gd name="connsiteX14" fmla="*/ 89685 w 273946"/>
                <a:gd name="connsiteY14" fmla="*/ 186287 h 239937"/>
                <a:gd name="connsiteX15" fmla="*/ 130499 w 273946"/>
                <a:gd name="connsiteY15" fmla="*/ 196193 h 239937"/>
                <a:gd name="connsiteX16" fmla="*/ 172934 w 273946"/>
                <a:gd name="connsiteY16" fmla="*/ 196193 h 239937"/>
                <a:gd name="connsiteX17" fmla="*/ 211938 w 273946"/>
                <a:gd name="connsiteY17" fmla="*/ 186954 h 239937"/>
                <a:gd name="connsiteX18" fmla="*/ 237989 w 273946"/>
                <a:gd name="connsiteY18" fmla="*/ 161855 h 239937"/>
                <a:gd name="connsiteX19" fmla="*/ 273946 w 273946"/>
                <a:gd name="connsiteY19" fmla="*/ 193573 h 239937"/>
                <a:gd name="connsiteX20" fmla="*/ 230227 w 273946"/>
                <a:gd name="connsiteY20" fmla="*/ 227578 h 239937"/>
                <a:gd name="connsiteX21" fmla="*/ 170314 w 273946"/>
                <a:gd name="connsiteY21" fmla="*/ 239913 h 239937"/>
                <a:gd name="connsiteX22" fmla="*/ 128214 w 273946"/>
                <a:gd name="connsiteY22" fmla="*/ 239913 h 239937"/>
                <a:gd name="connsiteX23" fmla="*/ 76874 w 273946"/>
                <a:gd name="connsiteY23" fmla="*/ 230816 h 239937"/>
                <a:gd name="connsiteX24" fmla="*/ 36249 w 273946"/>
                <a:gd name="connsiteY24" fmla="*/ 205385 h 239937"/>
                <a:gd name="connsiteX25" fmla="*/ 9532 w 273946"/>
                <a:gd name="connsiteY25" fmla="*/ 167285 h 239937"/>
                <a:gd name="connsiteX26" fmla="*/ 7 w 273946"/>
                <a:gd name="connsiteY26" fmla="*/ 119993 h 239937"/>
                <a:gd name="connsiteX27" fmla="*/ 9532 w 273946"/>
                <a:gd name="connsiteY27" fmla="*/ 72606 h 23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946" h="239937">
                  <a:moveTo>
                    <a:pt x="9532" y="72606"/>
                  </a:moveTo>
                  <a:cubicBezTo>
                    <a:pt x="15803" y="58248"/>
                    <a:pt x="24888" y="45293"/>
                    <a:pt x="36250" y="34506"/>
                  </a:cubicBezTo>
                  <a:cubicBezTo>
                    <a:pt x="47975" y="23424"/>
                    <a:pt x="61783" y="14780"/>
                    <a:pt x="76874" y="9074"/>
                  </a:cubicBezTo>
                  <a:cubicBezTo>
                    <a:pt x="93278" y="2901"/>
                    <a:pt x="110688" y="-167"/>
                    <a:pt x="128214" y="25"/>
                  </a:cubicBezTo>
                  <a:lnTo>
                    <a:pt x="170314" y="26"/>
                  </a:lnTo>
                  <a:cubicBezTo>
                    <a:pt x="190888" y="-367"/>
                    <a:pt x="211295" y="3779"/>
                    <a:pt x="230084" y="12170"/>
                  </a:cubicBezTo>
                  <a:cubicBezTo>
                    <a:pt x="247084" y="19959"/>
                    <a:pt x="262000" y="31661"/>
                    <a:pt x="273613" y="46317"/>
                  </a:cubicBezTo>
                  <a:lnTo>
                    <a:pt x="238323" y="78083"/>
                  </a:lnTo>
                  <a:cubicBezTo>
                    <a:pt x="231960" y="67607"/>
                    <a:pt x="222896" y="59036"/>
                    <a:pt x="212081" y="53270"/>
                  </a:cubicBezTo>
                  <a:cubicBezTo>
                    <a:pt x="199913" y="46908"/>
                    <a:pt x="186327" y="43745"/>
                    <a:pt x="172600" y="44078"/>
                  </a:cubicBezTo>
                  <a:lnTo>
                    <a:pt x="130166" y="44079"/>
                  </a:lnTo>
                  <a:cubicBezTo>
                    <a:pt x="116000" y="43792"/>
                    <a:pt x="102001" y="47189"/>
                    <a:pt x="89542" y="53937"/>
                  </a:cubicBezTo>
                  <a:cubicBezTo>
                    <a:pt x="78040" y="60257"/>
                    <a:pt x="68462" y="69571"/>
                    <a:pt x="61824" y="80893"/>
                  </a:cubicBezTo>
                  <a:cubicBezTo>
                    <a:pt x="48429" y="105289"/>
                    <a:pt x="48429" y="134839"/>
                    <a:pt x="61824" y="159236"/>
                  </a:cubicBezTo>
                  <a:cubicBezTo>
                    <a:pt x="68463" y="170631"/>
                    <a:pt x="78099" y="179988"/>
                    <a:pt x="89685" y="186287"/>
                  </a:cubicBezTo>
                  <a:cubicBezTo>
                    <a:pt x="102205" y="193061"/>
                    <a:pt x="116267" y="196474"/>
                    <a:pt x="130499" y="196193"/>
                  </a:cubicBezTo>
                  <a:lnTo>
                    <a:pt x="172934" y="196193"/>
                  </a:lnTo>
                  <a:cubicBezTo>
                    <a:pt x="186511" y="196500"/>
                    <a:pt x="199941" y="193319"/>
                    <a:pt x="211938" y="186954"/>
                  </a:cubicBezTo>
                  <a:cubicBezTo>
                    <a:pt x="222737" y="181104"/>
                    <a:pt x="231742" y="172429"/>
                    <a:pt x="237989" y="161855"/>
                  </a:cubicBezTo>
                  <a:lnTo>
                    <a:pt x="273946" y="193573"/>
                  </a:lnTo>
                  <a:cubicBezTo>
                    <a:pt x="262186" y="208123"/>
                    <a:pt x="247223" y="219760"/>
                    <a:pt x="230227" y="227578"/>
                  </a:cubicBezTo>
                  <a:cubicBezTo>
                    <a:pt x="211421" y="236091"/>
                    <a:pt x="190954" y="240305"/>
                    <a:pt x="170314" y="239913"/>
                  </a:cubicBezTo>
                  <a:lnTo>
                    <a:pt x="128214" y="239913"/>
                  </a:lnTo>
                  <a:cubicBezTo>
                    <a:pt x="110684" y="240090"/>
                    <a:pt x="93275" y="237006"/>
                    <a:pt x="76874" y="230816"/>
                  </a:cubicBezTo>
                  <a:cubicBezTo>
                    <a:pt x="61783" y="225110"/>
                    <a:pt x="47975" y="216466"/>
                    <a:pt x="36249" y="205385"/>
                  </a:cubicBezTo>
                  <a:cubicBezTo>
                    <a:pt x="24893" y="194593"/>
                    <a:pt x="15809" y="181639"/>
                    <a:pt x="9532" y="167285"/>
                  </a:cubicBezTo>
                  <a:cubicBezTo>
                    <a:pt x="3076" y="152363"/>
                    <a:pt x="-170" y="136250"/>
                    <a:pt x="7" y="119993"/>
                  </a:cubicBezTo>
                  <a:cubicBezTo>
                    <a:pt x="-146" y="103707"/>
                    <a:pt x="3098" y="87568"/>
                    <a:pt x="9532" y="72606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5037A456-B930-774A-94E6-0185A1ED4644}"/>
                </a:ext>
              </a:extLst>
            </p:cNvPr>
            <p:cNvSpPr/>
            <p:nvPr/>
          </p:nvSpPr>
          <p:spPr>
            <a:xfrm>
              <a:off x="3605116" y="3048000"/>
              <a:ext cx="250841" cy="235488"/>
            </a:xfrm>
            <a:custGeom>
              <a:avLst/>
              <a:gdLst>
                <a:gd name="connsiteX0" fmla="*/ 201645 w 250841"/>
                <a:gd name="connsiteY0" fmla="*/ 0 h 235488"/>
                <a:gd name="connsiteX1" fmla="*/ 250841 w 250841"/>
                <a:gd name="connsiteY1" fmla="*/ 0 h 235488"/>
                <a:gd name="connsiteX2" fmla="*/ 250841 w 250841"/>
                <a:gd name="connsiteY2" fmla="*/ 128588 h 235488"/>
                <a:gd name="connsiteX3" fmla="*/ 237744 w 250841"/>
                <a:gd name="connsiteY3" fmla="*/ 188309 h 235488"/>
                <a:gd name="connsiteX4" fmla="*/ 201169 w 250841"/>
                <a:gd name="connsiteY4" fmla="*/ 223790 h 235488"/>
                <a:gd name="connsiteX5" fmla="*/ 146257 w 250841"/>
                <a:gd name="connsiteY5" fmla="*/ 235458 h 235488"/>
                <a:gd name="connsiteX6" fmla="*/ 105109 w 250841"/>
                <a:gd name="connsiteY6" fmla="*/ 235458 h 235488"/>
                <a:gd name="connsiteX7" fmla="*/ 50054 w 250841"/>
                <a:gd name="connsiteY7" fmla="*/ 223790 h 235488"/>
                <a:gd name="connsiteX8" fmla="*/ 13145 w 250841"/>
                <a:gd name="connsiteY8" fmla="*/ 188309 h 235488"/>
                <a:gd name="connsiteX9" fmla="*/ 96 w 250841"/>
                <a:gd name="connsiteY9" fmla="*/ 128588 h 235488"/>
                <a:gd name="connsiteX10" fmla="*/ 96 w 250841"/>
                <a:gd name="connsiteY10" fmla="*/ 0 h 235488"/>
                <a:gd name="connsiteX11" fmla="*/ 50007 w 250841"/>
                <a:gd name="connsiteY11" fmla="*/ 0 h 235488"/>
                <a:gd name="connsiteX12" fmla="*/ 50007 w 250841"/>
                <a:gd name="connsiteY12" fmla="*/ 128588 h 235488"/>
                <a:gd name="connsiteX13" fmla="*/ 57293 w 250841"/>
                <a:gd name="connsiteY13" fmla="*/ 165021 h 235488"/>
                <a:gd name="connsiteX14" fmla="*/ 77201 w 250841"/>
                <a:gd name="connsiteY14" fmla="*/ 185785 h 235488"/>
                <a:gd name="connsiteX15" fmla="*/ 105347 w 250841"/>
                <a:gd name="connsiteY15" fmla="*/ 192405 h 235488"/>
                <a:gd name="connsiteX16" fmla="*/ 146495 w 250841"/>
                <a:gd name="connsiteY16" fmla="*/ 192405 h 235488"/>
                <a:gd name="connsiteX17" fmla="*/ 174355 w 250841"/>
                <a:gd name="connsiteY17" fmla="*/ 185785 h 235488"/>
                <a:gd name="connsiteX18" fmla="*/ 194406 w 250841"/>
                <a:gd name="connsiteY18" fmla="*/ 165021 h 235488"/>
                <a:gd name="connsiteX19" fmla="*/ 201883 w 250841"/>
                <a:gd name="connsiteY19" fmla="*/ 128588 h 23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0841" h="235488">
                  <a:moveTo>
                    <a:pt x="201645" y="0"/>
                  </a:moveTo>
                  <a:lnTo>
                    <a:pt x="250841" y="0"/>
                  </a:lnTo>
                  <a:lnTo>
                    <a:pt x="250841" y="128588"/>
                  </a:lnTo>
                  <a:cubicBezTo>
                    <a:pt x="250841" y="152527"/>
                    <a:pt x="246476" y="172434"/>
                    <a:pt x="237744" y="188309"/>
                  </a:cubicBezTo>
                  <a:cubicBezTo>
                    <a:pt x="229535" y="203649"/>
                    <a:pt x="216751" y="216050"/>
                    <a:pt x="201169" y="223790"/>
                  </a:cubicBezTo>
                  <a:cubicBezTo>
                    <a:pt x="184018" y="231888"/>
                    <a:pt x="165218" y="235882"/>
                    <a:pt x="146257" y="235458"/>
                  </a:cubicBezTo>
                  <a:lnTo>
                    <a:pt x="105109" y="235458"/>
                  </a:lnTo>
                  <a:cubicBezTo>
                    <a:pt x="86103" y="235866"/>
                    <a:pt x="67260" y="231873"/>
                    <a:pt x="50054" y="223790"/>
                  </a:cubicBezTo>
                  <a:cubicBezTo>
                    <a:pt x="34369" y="216078"/>
                    <a:pt x="21470" y="203679"/>
                    <a:pt x="13145" y="188309"/>
                  </a:cubicBezTo>
                  <a:cubicBezTo>
                    <a:pt x="3766" y="169843"/>
                    <a:pt x="-727" y="149282"/>
                    <a:pt x="96" y="128588"/>
                  </a:cubicBezTo>
                  <a:lnTo>
                    <a:pt x="96" y="0"/>
                  </a:lnTo>
                  <a:lnTo>
                    <a:pt x="50007" y="0"/>
                  </a:lnTo>
                  <a:lnTo>
                    <a:pt x="50007" y="128588"/>
                  </a:lnTo>
                  <a:cubicBezTo>
                    <a:pt x="49510" y="141138"/>
                    <a:pt x="52008" y="153626"/>
                    <a:pt x="57293" y="165021"/>
                  </a:cubicBezTo>
                  <a:cubicBezTo>
                    <a:pt x="61583" y="173862"/>
                    <a:pt x="68548" y="181127"/>
                    <a:pt x="77201" y="185785"/>
                  </a:cubicBezTo>
                  <a:cubicBezTo>
                    <a:pt x="85897" y="190269"/>
                    <a:pt x="95564" y="192543"/>
                    <a:pt x="105347" y="192405"/>
                  </a:cubicBezTo>
                  <a:lnTo>
                    <a:pt x="146495" y="192405"/>
                  </a:lnTo>
                  <a:cubicBezTo>
                    <a:pt x="156185" y="192522"/>
                    <a:pt x="165754" y="190248"/>
                    <a:pt x="174355" y="185785"/>
                  </a:cubicBezTo>
                  <a:cubicBezTo>
                    <a:pt x="183026" y="181104"/>
                    <a:pt x="190031" y="173850"/>
                    <a:pt x="194406" y="165021"/>
                  </a:cubicBezTo>
                  <a:cubicBezTo>
                    <a:pt x="199828" y="153667"/>
                    <a:pt x="202395" y="141160"/>
                    <a:pt x="201883" y="128588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5CFC25C6-E7B2-0D4C-870C-D32E67C568BD}"/>
                </a:ext>
              </a:extLst>
            </p:cNvPr>
            <p:cNvSpPr/>
            <p:nvPr/>
          </p:nvSpPr>
          <p:spPr>
            <a:xfrm>
              <a:off x="3896439" y="3048000"/>
              <a:ext cx="246935" cy="230981"/>
            </a:xfrm>
            <a:custGeom>
              <a:avLst/>
              <a:gdLst>
                <a:gd name="connsiteX0" fmla="*/ 148685 w 246935"/>
                <a:gd name="connsiteY0" fmla="*/ 230981 h 230981"/>
                <a:gd name="connsiteX1" fmla="*/ 98488 w 246935"/>
                <a:gd name="connsiteY1" fmla="*/ 230981 h 230981"/>
                <a:gd name="connsiteX2" fmla="*/ 98488 w 246935"/>
                <a:gd name="connsiteY2" fmla="*/ 40910 h 230981"/>
                <a:gd name="connsiteX3" fmla="*/ 0 w 246935"/>
                <a:gd name="connsiteY3" fmla="*/ 40910 h 230981"/>
                <a:gd name="connsiteX4" fmla="*/ 0 w 246935"/>
                <a:gd name="connsiteY4" fmla="*/ 0 h 230981"/>
                <a:gd name="connsiteX5" fmla="*/ 246936 w 246935"/>
                <a:gd name="connsiteY5" fmla="*/ 0 h 230981"/>
                <a:gd name="connsiteX6" fmla="*/ 246936 w 246935"/>
                <a:gd name="connsiteY6" fmla="*/ 41148 h 230981"/>
                <a:gd name="connsiteX7" fmla="*/ 148828 w 246935"/>
                <a:gd name="connsiteY7" fmla="*/ 41148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35" h="230981">
                  <a:moveTo>
                    <a:pt x="148685" y="230981"/>
                  </a:moveTo>
                  <a:lnTo>
                    <a:pt x="98488" y="230981"/>
                  </a:lnTo>
                  <a:lnTo>
                    <a:pt x="98488" y="40910"/>
                  </a:lnTo>
                  <a:lnTo>
                    <a:pt x="0" y="40910"/>
                  </a:lnTo>
                  <a:lnTo>
                    <a:pt x="0" y="0"/>
                  </a:lnTo>
                  <a:lnTo>
                    <a:pt x="246936" y="0"/>
                  </a:lnTo>
                  <a:lnTo>
                    <a:pt x="246936" y="41148"/>
                  </a:lnTo>
                  <a:lnTo>
                    <a:pt x="148828" y="41148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2C3F5947-46AA-E645-9EA9-8E29358A3022}"/>
                </a:ext>
              </a:extLst>
            </p:cNvPr>
            <p:cNvSpPr/>
            <p:nvPr/>
          </p:nvSpPr>
          <p:spPr>
            <a:xfrm>
              <a:off x="4187618" y="3048000"/>
              <a:ext cx="49863" cy="230981"/>
            </a:xfrm>
            <a:custGeom>
              <a:avLst/>
              <a:gdLst>
                <a:gd name="connsiteX0" fmla="*/ 49864 w 49863"/>
                <a:gd name="connsiteY0" fmla="*/ 230981 h 230981"/>
                <a:gd name="connsiteX1" fmla="*/ 0 w 49863"/>
                <a:gd name="connsiteY1" fmla="*/ 230981 h 230981"/>
                <a:gd name="connsiteX2" fmla="*/ 0 w 49863"/>
                <a:gd name="connsiteY2" fmla="*/ 0 h 230981"/>
                <a:gd name="connsiteX3" fmla="*/ 49864 w 49863"/>
                <a:gd name="connsiteY3" fmla="*/ 0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863" h="230981">
                  <a:moveTo>
                    <a:pt x="49864" y="230981"/>
                  </a:moveTo>
                  <a:lnTo>
                    <a:pt x="0" y="230981"/>
                  </a:lnTo>
                  <a:lnTo>
                    <a:pt x="0" y="0"/>
                  </a:lnTo>
                  <a:lnTo>
                    <a:pt x="49864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C36C60C7-7D7D-344D-BD28-8F9CC2E19336}"/>
                </a:ext>
              </a:extLst>
            </p:cNvPr>
            <p:cNvSpPr/>
            <p:nvPr/>
          </p:nvSpPr>
          <p:spPr>
            <a:xfrm>
              <a:off x="4281487" y="3048000"/>
              <a:ext cx="279511" cy="230981"/>
            </a:xfrm>
            <a:custGeom>
              <a:avLst/>
              <a:gdLst>
                <a:gd name="connsiteX0" fmla="*/ 95536 w 279511"/>
                <a:gd name="connsiteY0" fmla="*/ 107918 h 230981"/>
                <a:gd name="connsiteX1" fmla="*/ 8096 w 279511"/>
                <a:gd name="connsiteY1" fmla="*/ 0 h 230981"/>
                <a:gd name="connsiteX2" fmla="*/ 70009 w 279511"/>
                <a:gd name="connsiteY2" fmla="*/ 0 h 230981"/>
                <a:gd name="connsiteX3" fmla="*/ 137398 w 279511"/>
                <a:gd name="connsiteY3" fmla="*/ 86773 h 230981"/>
                <a:gd name="connsiteX4" fmla="*/ 143875 w 279511"/>
                <a:gd name="connsiteY4" fmla="*/ 86773 h 230981"/>
                <a:gd name="connsiteX5" fmla="*/ 210836 w 279511"/>
                <a:gd name="connsiteY5" fmla="*/ 0 h 230981"/>
                <a:gd name="connsiteX6" fmla="*/ 269796 w 279511"/>
                <a:gd name="connsiteY6" fmla="*/ 0 h 230981"/>
                <a:gd name="connsiteX7" fmla="*/ 182975 w 279511"/>
                <a:gd name="connsiteY7" fmla="*/ 108585 h 230981"/>
                <a:gd name="connsiteX8" fmla="*/ 279511 w 279511"/>
                <a:gd name="connsiteY8" fmla="*/ 230981 h 230981"/>
                <a:gd name="connsiteX9" fmla="*/ 217599 w 279511"/>
                <a:gd name="connsiteY9" fmla="*/ 230981 h 230981"/>
                <a:gd name="connsiteX10" fmla="*/ 141875 w 279511"/>
                <a:gd name="connsiteY10" fmla="*/ 133350 h 230981"/>
                <a:gd name="connsiteX11" fmla="*/ 135398 w 279511"/>
                <a:gd name="connsiteY11" fmla="*/ 133350 h 230981"/>
                <a:gd name="connsiteX12" fmla="*/ 59912 w 279511"/>
                <a:gd name="connsiteY12" fmla="*/ 230981 h 230981"/>
                <a:gd name="connsiteX13" fmla="*/ 0 w 279511"/>
                <a:gd name="connsiteY13" fmla="*/ 230981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9511" h="230981">
                  <a:moveTo>
                    <a:pt x="95536" y="107918"/>
                  </a:moveTo>
                  <a:lnTo>
                    <a:pt x="8096" y="0"/>
                  </a:lnTo>
                  <a:lnTo>
                    <a:pt x="70009" y="0"/>
                  </a:lnTo>
                  <a:lnTo>
                    <a:pt x="137398" y="86773"/>
                  </a:lnTo>
                  <a:lnTo>
                    <a:pt x="143875" y="86773"/>
                  </a:lnTo>
                  <a:lnTo>
                    <a:pt x="210836" y="0"/>
                  </a:lnTo>
                  <a:lnTo>
                    <a:pt x="269796" y="0"/>
                  </a:lnTo>
                  <a:lnTo>
                    <a:pt x="182975" y="108585"/>
                  </a:lnTo>
                  <a:lnTo>
                    <a:pt x="279511" y="230981"/>
                  </a:lnTo>
                  <a:lnTo>
                    <a:pt x="217599" y="230981"/>
                  </a:lnTo>
                  <a:lnTo>
                    <a:pt x="141875" y="133350"/>
                  </a:lnTo>
                  <a:lnTo>
                    <a:pt x="135398" y="133350"/>
                  </a:lnTo>
                  <a:lnTo>
                    <a:pt x="59912" y="230981"/>
                  </a:lnTo>
                  <a:lnTo>
                    <a:pt x="0" y="23098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02209270-9CB8-D143-99D8-39C33ADDC320}"/>
                </a:ext>
              </a:extLst>
            </p:cNvPr>
            <p:cNvSpPr/>
            <p:nvPr/>
          </p:nvSpPr>
          <p:spPr>
            <a:xfrm>
              <a:off x="4704111" y="3043358"/>
              <a:ext cx="236397" cy="239838"/>
            </a:xfrm>
            <a:custGeom>
              <a:avLst/>
              <a:gdLst>
                <a:gd name="connsiteX0" fmla="*/ 224457 w 236397"/>
                <a:gd name="connsiteY0" fmla="*/ 203714 h 239838"/>
                <a:gd name="connsiteX1" fmla="*/ 192357 w 236397"/>
                <a:gd name="connsiteY1" fmla="*/ 230289 h 239838"/>
                <a:gd name="connsiteX2" fmla="*/ 145399 w 236397"/>
                <a:gd name="connsiteY2" fmla="*/ 239814 h 239838"/>
                <a:gd name="connsiteX3" fmla="*/ 93298 w 236397"/>
                <a:gd name="connsiteY3" fmla="*/ 239814 h 239838"/>
                <a:gd name="connsiteX4" fmla="*/ 40005 w 236397"/>
                <a:gd name="connsiteY4" fmla="*/ 229765 h 239838"/>
                <a:gd name="connsiteX5" fmla="*/ 0 w 236397"/>
                <a:gd name="connsiteY5" fmla="*/ 199619 h 239838"/>
                <a:gd name="connsiteX6" fmla="*/ 35338 w 236397"/>
                <a:gd name="connsiteY6" fmla="*/ 166948 h 239838"/>
                <a:gd name="connsiteX7" fmla="*/ 58483 w 236397"/>
                <a:gd name="connsiteY7" fmla="*/ 189617 h 239838"/>
                <a:gd name="connsiteX8" fmla="*/ 92297 w 236397"/>
                <a:gd name="connsiteY8" fmla="*/ 198047 h 239838"/>
                <a:gd name="connsiteX9" fmla="*/ 144685 w 236397"/>
                <a:gd name="connsiteY9" fmla="*/ 198047 h 239838"/>
                <a:gd name="connsiteX10" fmla="*/ 174641 w 236397"/>
                <a:gd name="connsiteY10" fmla="*/ 189617 h 239838"/>
                <a:gd name="connsiteX11" fmla="*/ 186119 w 236397"/>
                <a:gd name="connsiteY11" fmla="*/ 167281 h 239838"/>
                <a:gd name="connsiteX12" fmla="*/ 170736 w 236397"/>
                <a:gd name="connsiteY12" fmla="*/ 143469 h 239838"/>
                <a:gd name="connsiteX13" fmla="*/ 157639 w 236397"/>
                <a:gd name="connsiteY13" fmla="*/ 140230 h 239838"/>
                <a:gd name="connsiteX14" fmla="*/ 143351 w 236397"/>
                <a:gd name="connsiteY14" fmla="*/ 139087 h 239838"/>
                <a:gd name="connsiteX15" fmla="*/ 122301 w 236397"/>
                <a:gd name="connsiteY15" fmla="*/ 138135 h 239838"/>
                <a:gd name="connsiteX16" fmla="*/ 99822 w 236397"/>
                <a:gd name="connsiteY16" fmla="*/ 137182 h 239838"/>
                <a:gd name="connsiteX17" fmla="*/ 81344 w 236397"/>
                <a:gd name="connsiteY17" fmla="*/ 136372 h 239838"/>
                <a:gd name="connsiteX18" fmla="*/ 62294 w 236397"/>
                <a:gd name="connsiteY18" fmla="*/ 132610 h 239838"/>
                <a:gd name="connsiteX19" fmla="*/ 39434 w 236397"/>
                <a:gd name="connsiteY19" fmla="*/ 122276 h 239838"/>
                <a:gd name="connsiteX20" fmla="*/ 20384 w 236397"/>
                <a:gd name="connsiteY20" fmla="*/ 102511 h 239838"/>
                <a:gd name="connsiteX21" fmla="*/ 12811 w 236397"/>
                <a:gd name="connsiteY21" fmla="*/ 70936 h 239838"/>
                <a:gd name="connsiteX22" fmla="*/ 23479 w 236397"/>
                <a:gd name="connsiteY22" fmla="*/ 34360 h 239838"/>
                <a:gd name="connsiteX23" fmla="*/ 53292 w 236397"/>
                <a:gd name="connsiteY23" fmla="*/ 9261 h 239838"/>
                <a:gd name="connsiteX24" fmla="*/ 97631 w 236397"/>
                <a:gd name="connsiteY24" fmla="*/ 22 h 239838"/>
                <a:gd name="connsiteX25" fmla="*/ 148876 w 236397"/>
                <a:gd name="connsiteY25" fmla="*/ 22 h 239838"/>
                <a:gd name="connsiteX26" fmla="*/ 195786 w 236397"/>
                <a:gd name="connsiteY26" fmla="*/ 9547 h 239838"/>
                <a:gd name="connsiteX27" fmla="*/ 231410 w 236397"/>
                <a:gd name="connsiteY27" fmla="*/ 36313 h 239838"/>
                <a:gd name="connsiteX28" fmla="*/ 198406 w 236397"/>
                <a:gd name="connsiteY28" fmla="*/ 66745 h 239838"/>
                <a:gd name="connsiteX29" fmla="*/ 178641 w 236397"/>
                <a:gd name="connsiteY29" fmla="*/ 47695 h 239838"/>
                <a:gd name="connsiteX30" fmla="*/ 149162 w 236397"/>
                <a:gd name="connsiteY30" fmla="*/ 40741 h 239838"/>
                <a:gd name="connsiteX31" fmla="*/ 98012 w 236397"/>
                <a:gd name="connsiteY31" fmla="*/ 40742 h 239838"/>
                <a:gd name="connsiteX32" fmla="*/ 71771 w 236397"/>
                <a:gd name="connsiteY32" fmla="*/ 48505 h 239838"/>
                <a:gd name="connsiteX33" fmla="*/ 61722 w 236397"/>
                <a:gd name="connsiteY33" fmla="*/ 68602 h 239838"/>
                <a:gd name="connsiteX34" fmla="*/ 66104 w 236397"/>
                <a:gd name="connsiteY34" fmla="*/ 82366 h 239838"/>
                <a:gd name="connsiteX35" fmla="*/ 76962 w 236397"/>
                <a:gd name="connsiteY35" fmla="*/ 89462 h 239838"/>
                <a:gd name="connsiteX36" fmla="*/ 89916 w 236397"/>
                <a:gd name="connsiteY36" fmla="*/ 92224 h 239838"/>
                <a:gd name="connsiteX37" fmla="*/ 104204 w 236397"/>
                <a:gd name="connsiteY37" fmla="*/ 93034 h 239838"/>
                <a:gd name="connsiteX38" fmla="*/ 125444 w 236397"/>
                <a:gd name="connsiteY38" fmla="*/ 93986 h 239838"/>
                <a:gd name="connsiteX39" fmla="*/ 148114 w 236397"/>
                <a:gd name="connsiteY39" fmla="*/ 94986 h 239838"/>
                <a:gd name="connsiteX40" fmla="*/ 166592 w 236397"/>
                <a:gd name="connsiteY40" fmla="*/ 96130 h 239838"/>
                <a:gd name="connsiteX41" fmla="*/ 185642 w 236397"/>
                <a:gd name="connsiteY41" fmla="*/ 99844 h 239838"/>
                <a:gd name="connsiteX42" fmla="*/ 208836 w 236397"/>
                <a:gd name="connsiteY42" fmla="*/ 110846 h 239838"/>
                <a:gd name="connsiteX43" fmla="*/ 236315 w 236397"/>
                <a:gd name="connsiteY43" fmla="*/ 164757 h 239838"/>
                <a:gd name="connsiteX44" fmla="*/ 224457 w 236397"/>
                <a:gd name="connsiteY44" fmla="*/ 203715 h 2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36397" h="239838">
                  <a:moveTo>
                    <a:pt x="224457" y="203714"/>
                  </a:moveTo>
                  <a:cubicBezTo>
                    <a:pt x="216363" y="215318"/>
                    <a:pt x="205268" y="224503"/>
                    <a:pt x="192357" y="230289"/>
                  </a:cubicBezTo>
                  <a:cubicBezTo>
                    <a:pt x="177603" y="236900"/>
                    <a:pt x="161564" y="240153"/>
                    <a:pt x="145399" y="239814"/>
                  </a:cubicBezTo>
                  <a:lnTo>
                    <a:pt x="93298" y="239814"/>
                  </a:lnTo>
                  <a:cubicBezTo>
                    <a:pt x="75040" y="240069"/>
                    <a:pt x="56917" y="236652"/>
                    <a:pt x="40005" y="229765"/>
                  </a:cubicBezTo>
                  <a:cubicBezTo>
                    <a:pt x="24353" y="223229"/>
                    <a:pt x="10597" y="212863"/>
                    <a:pt x="0" y="199619"/>
                  </a:cubicBezTo>
                  <a:lnTo>
                    <a:pt x="35338" y="166948"/>
                  </a:lnTo>
                  <a:cubicBezTo>
                    <a:pt x="40904" y="176425"/>
                    <a:pt x="48893" y="184249"/>
                    <a:pt x="58483" y="189617"/>
                  </a:cubicBezTo>
                  <a:cubicBezTo>
                    <a:pt x="68808" y="195375"/>
                    <a:pt x="80478" y="198285"/>
                    <a:pt x="92297" y="198047"/>
                  </a:cubicBezTo>
                  <a:lnTo>
                    <a:pt x="144685" y="198047"/>
                  </a:lnTo>
                  <a:cubicBezTo>
                    <a:pt x="155318" y="198539"/>
                    <a:pt x="165825" y="195582"/>
                    <a:pt x="174641" y="189617"/>
                  </a:cubicBezTo>
                  <a:cubicBezTo>
                    <a:pt x="181992" y="184587"/>
                    <a:pt x="186308" y="176187"/>
                    <a:pt x="186119" y="167281"/>
                  </a:cubicBezTo>
                  <a:cubicBezTo>
                    <a:pt x="186969" y="156777"/>
                    <a:pt x="180660" y="147012"/>
                    <a:pt x="170736" y="143469"/>
                  </a:cubicBezTo>
                  <a:cubicBezTo>
                    <a:pt x="166540" y="141793"/>
                    <a:pt x="162133" y="140704"/>
                    <a:pt x="157639" y="140230"/>
                  </a:cubicBezTo>
                  <a:cubicBezTo>
                    <a:pt x="154464" y="139817"/>
                    <a:pt x="149701" y="139436"/>
                    <a:pt x="143351" y="139087"/>
                  </a:cubicBezTo>
                  <a:lnTo>
                    <a:pt x="122301" y="138135"/>
                  </a:lnTo>
                  <a:lnTo>
                    <a:pt x="99822" y="137182"/>
                  </a:lnTo>
                  <a:lnTo>
                    <a:pt x="81344" y="136372"/>
                  </a:lnTo>
                  <a:cubicBezTo>
                    <a:pt x="74895" y="135681"/>
                    <a:pt x="68521" y="134422"/>
                    <a:pt x="62294" y="132610"/>
                  </a:cubicBezTo>
                  <a:cubicBezTo>
                    <a:pt x="54183" y="130374"/>
                    <a:pt x="46470" y="126887"/>
                    <a:pt x="39434" y="122276"/>
                  </a:cubicBezTo>
                  <a:cubicBezTo>
                    <a:pt x="31661" y="117224"/>
                    <a:pt x="25146" y="110464"/>
                    <a:pt x="20384" y="102511"/>
                  </a:cubicBezTo>
                  <a:cubicBezTo>
                    <a:pt x="14999" y="92885"/>
                    <a:pt x="12378" y="81957"/>
                    <a:pt x="12811" y="70936"/>
                  </a:cubicBezTo>
                  <a:cubicBezTo>
                    <a:pt x="12578" y="57944"/>
                    <a:pt x="16298" y="45189"/>
                    <a:pt x="23479" y="34360"/>
                  </a:cubicBezTo>
                  <a:cubicBezTo>
                    <a:pt x="30977" y="23463"/>
                    <a:pt x="41277" y="14792"/>
                    <a:pt x="53292" y="9261"/>
                  </a:cubicBezTo>
                  <a:cubicBezTo>
                    <a:pt x="67181" y="2862"/>
                    <a:pt x="82343" y="-297"/>
                    <a:pt x="97631" y="22"/>
                  </a:cubicBezTo>
                  <a:lnTo>
                    <a:pt x="148876" y="22"/>
                  </a:lnTo>
                  <a:cubicBezTo>
                    <a:pt x="165015" y="-200"/>
                    <a:pt x="181013" y="3048"/>
                    <a:pt x="195786" y="9547"/>
                  </a:cubicBezTo>
                  <a:cubicBezTo>
                    <a:pt x="209517" y="15686"/>
                    <a:pt x="221691" y="24834"/>
                    <a:pt x="231410" y="36313"/>
                  </a:cubicBezTo>
                  <a:lnTo>
                    <a:pt x="198406" y="66745"/>
                  </a:lnTo>
                  <a:cubicBezTo>
                    <a:pt x="193698" y="58696"/>
                    <a:pt x="186858" y="52103"/>
                    <a:pt x="178641" y="47695"/>
                  </a:cubicBezTo>
                  <a:cubicBezTo>
                    <a:pt x="169566" y="42908"/>
                    <a:pt x="159420" y="40515"/>
                    <a:pt x="149162" y="40741"/>
                  </a:cubicBezTo>
                  <a:lnTo>
                    <a:pt x="98012" y="40742"/>
                  </a:lnTo>
                  <a:cubicBezTo>
                    <a:pt x="88640" y="40298"/>
                    <a:pt x="79393" y="43033"/>
                    <a:pt x="71771" y="48505"/>
                  </a:cubicBezTo>
                  <a:cubicBezTo>
                    <a:pt x="65344" y="53164"/>
                    <a:pt x="61593" y="60665"/>
                    <a:pt x="61722" y="68602"/>
                  </a:cubicBezTo>
                  <a:cubicBezTo>
                    <a:pt x="61454" y="73571"/>
                    <a:pt x="63012" y="78467"/>
                    <a:pt x="66104" y="82366"/>
                  </a:cubicBezTo>
                  <a:cubicBezTo>
                    <a:pt x="68997" y="85690"/>
                    <a:pt x="72756" y="88147"/>
                    <a:pt x="76962" y="89462"/>
                  </a:cubicBezTo>
                  <a:cubicBezTo>
                    <a:pt x="81165" y="90858"/>
                    <a:pt x="85509" y="91785"/>
                    <a:pt x="89916" y="92224"/>
                  </a:cubicBezTo>
                  <a:cubicBezTo>
                    <a:pt x="93154" y="92462"/>
                    <a:pt x="97965" y="92700"/>
                    <a:pt x="104204" y="93034"/>
                  </a:cubicBezTo>
                  <a:cubicBezTo>
                    <a:pt x="110442" y="93367"/>
                    <a:pt x="117681" y="93701"/>
                    <a:pt x="125444" y="93986"/>
                  </a:cubicBezTo>
                  <a:lnTo>
                    <a:pt x="148114" y="94986"/>
                  </a:lnTo>
                  <a:cubicBezTo>
                    <a:pt x="155448" y="95320"/>
                    <a:pt x="161592" y="95701"/>
                    <a:pt x="166592" y="96130"/>
                  </a:cubicBezTo>
                  <a:cubicBezTo>
                    <a:pt x="173070" y="96589"/>
                    <a:pt x="179467" y="97836"/>
                    <a:pt x="185642" y="99844"/>
                  </a:cubicBezTo>
                  <a:cubicBezTo>
                    <a:pt x="193864" y="102372"/>
                    <a:pt x="201677" y="106077"/>
                    <a:pt x="208836" y="110846"/>
                  </a:cubicBezTo>
                  <a:cubicBezTo>
                    <a:pt x="226965" y="122620"/>
                    <a:pt x="237439" y="143169"/>
                    <a:pt x="236315" y="164757"/>
                  </a:cubicBezTo>
                  <a:cubicBezTo>
                    <a:pt x="236443" y="178651"/>
                    <a:pt x="232304" y="192249"/>
                    <a:pt x="224457" y="20371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699D6B61-AA0E-0149-92C5-25C59CEAF1BB}"/>
                </a:ext>
              </a:extLst>
            </p:cNvPr>
            <p:cNvSpPr/>
            <p:nvPr/>
          </p:nvSpPr>
          <p:spPr>
            <a:xfrm>
              <a:off x="4971284" y="3043325"/>
              <a:ext cx="299374" cy="239806"/>
            </a:xfrm>
            <a:custGeom>
              <a:avLst/>
              <a:gdLst>
                <a:gd name="connsiteX0" fmla="*/ 9576 w 299374"/>
                <a:gd name="connsiteY0" fmla="*/ 72588 h 239806"/>
                <a:gd name="connsiteX1" fmla="*/ 36437 w 299374"/>
                <a:gd name="connsiteY1" fmla="*/ 34488 h 239806"/>
                <a:gd name="connsiteX2" fmla="*/ 77251 w 299374"/>
                <a:gd name="connsiteY2" fmla="*/ 9056 h 239806"/>
                <a:gd name="connsiteX3" fmla="*/ 128258 w 299374"/>
                <a:gd name="connsiteY3" fmla="*/ 7 h 239806"/>
                <a:gd name="connsiteX4" fmla="*/ 171121 w 299374"/>
                <a:gd name="connsiteY4" fmla="*/ 8 h 239806"/>
                <a:gd name="connsiteX5" fmla="*/ 222127 w 299374"/>
                <a:gd name="connsiteY5" fmla="*/ 9056 h 239806"/>
                <a:gd name="connsiteX6" fmla="*/ 262941 w 299374"/>
                <a:gd name="connsiteY6" fmla="*/ 34488 h 239806"/>
                <a:gd name="connsiteX7" fmla="*/ 289849 w 299374"/>
                <a:gd name="connsiteY7" fmla="*/ 72588 h 239806"/>
                <a:gd name="connsiteX8" fmla="*/ 289849 w 299374"/>
                <a:gd name="connsiteY8" fmla="*/ 167172 h 239806"/>
                <a:gd name="connsiteX9" fmla="*/ 262941 w 299374"/>
                <a:gd name="connsiteY9" fmla="*/ 205272 h 239806"/>
                <a:gd name="connsiteX10" fmla="*/ 222127 w 299374"/>
                <a:gd name="connsiteY10" fmla="*/ 230703 h 239806"/>
                <a:gd name="connsiteX11" fmla="*/ 171121 w 299374"/>
                <a:gd name="connsiteY11" fmla="*/ 239800 h 239806"/>
                <a:gd name="connsiteX12" fmla="*/ 128258 w 299374"/>
                <a:gd name="connsiteY12" fmla="*/ 239799 h 239806"/>
                <a:gd name="connsiteX13" fmla="*/ 77252 w 299374"/>
                <a:gd name="connsiteY13" fmla="*/ 230703 h 239806"/>
                <a:gd name="connsiteX14" fmla="*/ 36438 w 299374"/>
                <a:gd name="connsiteY14" fmla="*/ 205271 h 239806"/>
                <a:gd name="connsiteX15" fmla="*/ 4 w 299374"/>
                <a:gd name="connsiteY15" fmla="*/ 119975 h 239806"/>
                <a:gd name="connsiteX16" fmla="*/ 9577 w 299374"/>
                <a:gd name="connsiteY16" fmla="*/ 72588 h 239806"/>
                <a:gd name="connsiteX17" fmla="*/ 61535 w 299374"/>
                <a:gd name="connsiteY17" fmla="*/ 159408 h 239806"/>
                <a:gd name="connsiteX18" fmla="*/ 89063 w 299374"/>
                <a:gd name="connsiteY18" fmla="*/ 186602 h 239806"/>
                <a:gd name="connsiteX19" fmla="*/ 128592 w 299374"/>
                <a:gd name="connsiteY19" fmla="*/ 196508 h 239806"/>
                <a:gd name="connsiteX20" fmla="*/ 171025 w 299374"/>
                <a:gd name="connsiteY20" fmla="*/ 196508 h 239806"/>
                <a:gd name="connsiteX21" fmla="*/ 210840 w 299374"/>
                <a:gd name="connsiteY21" fmla="*/ 186602 h 239806"/>
                <a:gd name="connsiteX22" fmla="*/ 238367 w 299374"/>
                <a:gd name="connsiteY22" fmla="*/ 159408 h 239806"/>
                <a:gd name="connsiteX23" fmla="*/ 238367 w 299374"/>
                <a:gd name="connsiteY23" fmla="*/ 80541 h 239806"/>
                <a:gd name="connsiteX24" fmla="*/ 210840 w 299374"/>
                <a:gd name="connsiteY24" fmla="*/ 53490 h 239806"/>
                <a:gd name="connsiteX25" fmla="*/ 171025 w 299374"/>
                <a:gd name="connsiteY25" fmla="*/ 43632 h 239806"/>
                <a:gd name="connsiteX26" fmla="*/ 128591 w 299374"/>
                <a:gd name="connsiteY26" fmla="*/ 43632 h 239806"/>
                <a:gd name="connsiteX27" fmla="*/ 89062 w 299374"/>
                <a:gd name="connsiteY27" fmla="*/ 53490 h 239806"/>
                <a:gd name="connsiteX28" fmla="*/ 61535 w 299374"/>
                <a:gd name="connsiteY28" fmla="*/ 80541 h 239806"/>
                <a:gd name="connsiteX29" fmla="*/ 61535 w 299374"/>
                <a:gd name="connsiteY29" fmla="*/ 159408 h 2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99374" h="239806">
                  <a:moveTo>
                    <a:pt x="9576" y="72588"/>
                  </a:moveTo>
                  <a:cubicBezTo>
                    <a:pt x="15866" y="58205"/>
                    <a:pt x="25003" y="45244"/>
                    <a:pt x="36437" y="34488"/>
                  </a:cubicBezTo>
                  <a:cubicBezTo>
                    <a:pt x="48249" y="23425"/>
                    <a:pt x="62116" y="14785"/>
                    <a:pt x="77251" y="9056"/>
                  </a:cubicBezTo>
                  <a:cubicBezTo>
                    <a:pt x="93545" y="2903"/>
                    <a:pt x="110842" y="-165"/>
                    <a:pt x="128258" y="7"/>
                  </a:cubicBezTo>
                  <a:lnTo>
                    <a:pt x="171121" y="8"/>
                  </a:lnTo>
                  <a:cubicBezTo>
                    <a:pt x="188538" y="-174"/>
                    <a:pt x="205835" y="2895"/>
                    <a:pt x="222127" y="9056"/>
                  </a:cubicBezTo>
                  <a:cubicBezTo>
                    <a:pt x="237269" y="14772"/>
                    <a:pt x="251138" y="23413"/>
                    <a:pt x="262941" y="34488"/>
                  </a:cubicBezTo>
                  <a:cubicBezTo>
                    <a:pt x="274404" y="45230"/>
                    <a:pt x="283560" y="58193"/>
                    <a:pt x="289849" y="72588"/>
                  </a:cubicBezTo>
                  <a:cubicBezTo>
                    <a:pt x="302550" y="102837"/>
                    <a:pt x="302550" y="136923"/>
                    <a:pt x="289849" y="167172"/>
                  </a:cubicBezTo>
                  <a:cubicBezTo>
                    <a:pt x="283572" y="181574"/>
                    <a:pt x="274415" y="194539"/>
                    <a:pt x="262941" y="205272"/>
                  </a:cubicBezTo>
                  <a:cubicBezTo>
                    <a:pt x="251138" y="216346"/>
                    <a:pt x="237269" y="224988"/>
                    <a:pt x="222127" y="230703"/>
                  </a:cubicBezTo>
                  <a:cubicBezTo>
                    <a:pt x="205838" y="236881"/>
                    <a:pt x="188540" y="239966"/>
                    <a:pt x="171121" y="239800"/>
                  </a:cubicBezTo>
                  <a:lnTo>
                    <a:pt x="128258" y="239799"/>
                  </a:lnTo>
                  <a:cubicBezTo>
                    <a:pt x="110839" y="239957"/>
                    <a:pt x="93543" y="236872"/>
                    <a:pt x="77252" y="230703"/>
                  </a:cubicBezTo>
                  <a:cubicBezTo>
                    <a:pt x="62116" y="224975"/>
                    <a:pt x="48250" y="216335"/>
                    <a:pt x="36438" y="205271"/>
                  </a:cubicBezTo>
                  <a:cubicBezTo>
                    <a:pt x="12933" y="183162"/>
                    <a:pt x="-274" y="152243"/>
                    <a:pt x="4" y="119975"/>
                  </a:cubicBezTo>
                  <a:cubicBezTo>
                    <a:pt x="-134" y="103686"/>
                    <a:pt x="3126" y="87546"/>
                    <a:pt x="9577" y="72588"/>
                  </a:cubicBezTo>
                  <a:close/>
                  <a:moveTo>
                    <a:pt x="61535" y="159408"/>
                  </a:moveTo>
                  <a:cubicBezTo>
                    <a:pt x="68082" y="170797"/>
                    <a:pt x="77595" y="180195"/>
                    <a:pt x="89063" y="186602"/>
                  </a:cubicBezTo>
                  <a:cubicBezTo>
                    <a:pt x="101147" y="193302"/>
                    <a:pt x="114776" y="196717"/>
                    <a:pt x="128592" y="196508"/>
                  </a:cubicBezTo>
                  <a:lnTo>
                    <a:pt x="171025" y="196508"/>
                  </a:lnTo>
                  <a:cubicBezTo>
                    <a:pt x="184934" y="196741"/>
                    <a:pt x="198661" y="193325"/>
                    <a:pt x="210840" y="186602"/>
                  </a:cubicBezTo>
                  <a:cubicBezTo>
                    <a:pt x="222317" y="180209"/>
                    <a:pt x="231834" y="170807"/>
                    <a:pt x="238367" y="159408"/>
                  </a:cubicBezTo>
                  <a:cubicBezTo>
                    <a:pt x="251766" y="134827"/>
                    <a:pt x="251766" y="105123"/>
                    <a:pt x="238367" y="80541"/>
                  </a:cubicBezTo>
                  <a:cubicBezTo>
                    <a:pt x="231790" y="69214"/>
                    <a:pt x="222280" y="59869"/>
                    <a:pt x="210840" y="53490"/>
                  </a:cubicBezTo>
                  <a:cubicBezTo>
                    <a:pt x="198657" y="46784"/>
                    <a:pt x="184930" y="43385"/>
                    <a:pt x="171025" y="43632"/>
                  </a:cubicBezTo>
                  <a:lnTo>
                    <a:pt x="128591" y="43632"/>
                  </a:lnTo>
                  <a:cubicBezTo>
                    <a:pt x="114780" y="43408"/>
                    <a:pt x="101151" y="46807"/>
                    <a:pt x="89062" y="53490"/>
                  </a:cubicBezTo>
                  <a:cubicBezTo>
                    <a:pt x="77633" y="59884"/>
                    <a:pt x="68127" y="69226"/>
                    <a:pt x="61535" y="80541"/>
                  </a:cubicBezTo>
                  <a:cubicBezTo>
                    <a:pt x="48136" y="105123"/>
                    <a:pt x="48136" y="134827"/>
                    <a:pt x="61535" y="159408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349537D1-C961-1645-BC3B-16DE15849CF2}"/>
                </a:ext>
              </a:extLst>
            </p:cNvPr>
            <p:cNvSpPr/>
            <p:nvPr/>
          </p:nvSpPr>
          <p:spPr>
            <a:xfrm>
              <a:off x="5311997" y="3048000"/>
              <a:ext cx="180688" cy="230981"/>
            </a:xfrm>
            <a:custGeom>
              <a:avLst/>
              <a:gdLst>
                <a:gd name="connsiteX0" fmla="*/ 0 w 180688"/>
                <a:gd name="connsiteY0" fmla="*/ 0 h 230981"/>
                <a:gd name="connsiteX1" fmla="*/ 50197 w 180688"/>
                <a:gd name="connsiteY1" fmla="*/ 0 h 230981"/>
                <a:gd name="connsiteX2" fmla="*/ 50197 w 180688"/>
                <a:gd name="connsiteY2" fmla="*/ 189547 h 230981"/>
                <a:gd name="connsiteX3" fmla="*/ 180689 w 180688"/>
                <a:gd name="connsiteY3" fmla="*/ 189547 h 230981"/>
                <a:gd name="connsiteX4" fmla="*/ 180689 w 180688"/>
                <a:gd name="connsiteY4" fmla="*/ 230981 h 230981"/>
                <a:gd name="connsiteX5" fmla="*/ 0 w 180688"/>
                <a:gd name="connsiteY5" fmla="*/ 230981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688" h="230981">
                  <a:moveTo>
                    <a:pt x="0" y="0"/>
                  </a:moveTo>
                  <a:lnTo>
                    <a:pt x="50197" y="0"/>
                  </a:lnTo>
                  <a:lnTo>
                    <a:pt x="50197" y="189547"/>
                  </a:lnTo>
                  <a:lnTo>
                    <a:pt x="180689" y="189547"/>
                  </a:lnTo>
                  <a:lnTo>
                    <a:pt x="180689" y="230981"/>
                  </a:lnTo>
                  <a:lnTo>
                    <a:pt x="0" y="23098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D7940A32-2ADA-B94A-9E75-CAC8519153E2}"/>
                </a:ext>
              </a:extLst>
            </p:cNvPr>
            <p:cNvSpPr/>
            <p:nvPr/>
          </p:nvSpPr>
          <p:spPr>
            <a:xfrm>
              <a:off x="5523372" y="3048000"/>
              <a:ext cx="251140" cy="235488"/>
            </a:xfrm>
            <a:custGeom>
              <a:avLst/>
              <a:gdLst>
                <a:gd name="connsiteX0" fmla="*/ 201867 w 251140"/>
                <a:gd name="connsiteY0" fmla="*/ 0 h 235488"/>
                <a:gd name="connsiteX1" fmla="*/ 251063 w 251140"/>
                <a:gd name="connsiteY1" fmla="*/ 0 h 235488"/>
                <a:gd name="connsiteX2" fmla="*/ 251063 w 251140"/>
                <a:gd name="connsiteY2" fmla="*/ 128588 h 235488"/>
                <a:gd name="connsiteX3" fmla="*/ 237966 w 251140"/>
                <a:gd name="connsiteY3" fmla="*/ 188309 h 235488"/>
                <a:gd name="connsiteX4" fmla="*/ 201343 w 251140"/>
                <a:gd name="connsiteY4" fmla="*/ 223790 h 235488"/>
                <a:gd name="connsiteX5" fmla="*/ 146479 w 251140"/>
                <a:gd name="connsiteY5" fmla="*/ 235458 h 235488"/>
                <a:gd name="connsiteX6" fmla="*/ 105331 w 251140"/>
                <a:gd name="connsiteY6" fmla="*/ 235458 h 235488"/>
                <a:gd name="connsiteX7" fmla="*/ 50276 w 251140"/>
                <a:gd name="connsiteY7" fmla="*/ 223790 h 235488"/>
                <a:gd name="connsiteX8" fmla="*/ 13367 w 251140"/>
                <a:gd name="connsiteY8" fmla="*/ 188309 h 235488"/>
                <a:gd name="connsiteX9" fmla="*/ 79 w 251140"/>
                <a:gd name="connsiteY9" fmla="*/ 128588 h 235488"/>
                <a:gd name="connsiteX10" fmla="*/ 80 w 251140"/>
                <a:gd name="connsiteY10" fmla="*/ 0 h 235488"/>
                <a:gd name="connsiteX11" fmla="*/ 49943 w 251140"/>
                <a:gd name="connsiteY11" fmla="*/ 0 h 235488"/>
                <a:gd name="connsiteX12" fmla="*/ 49943 w 251140"/>
                <a:gd name="connsiteY12" fmla="*/ 128588 h 235488"/>
                <a:gd name="connsiteX13" fmla="*/ 57230 w 251140"/>
                <a:gd name="connsiteY13" fmla="*/ 165021 h 235488"/>
                <a:gd name="connsiteX14" fmla="*/ 77327 w 251140"/>
                <a:gd name="connsiteY14" fmla="*/ 185738 h 235488"/>
                <a:gd name="connsiteX15" fmla="*/ 105521 w 251140"/>
                <a:gd name="connsiteY15" fmla="*/ 192357 h 235488"/>
                <a:gd name="connsiteX16" fmla="*/ 146670 w 251140"/>
                <a:gd name="connsiteY16" fmla="*/ 192357 h 235488"/>
                <a:gd name="connsiteX17" fmla="*/ 174530 w 251140"/>
                <a:gd name="connsiteY17" fmla="*/ 185738 h 235488"/>
                <a:gd name="connsiteX18" fmla="*/ 194580 w 251140"/>
                <a:gd name="connsiteY18" fmla="*/ 164973 h 235488"/>
                <a:gd name="connsiteX19" fmla="*/ 202057 w 251140"/>
                <a:gd name="connsiteY19" fmla="*/ 128540 h 23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1140" h="235488">
                  <a:moveTo>
                    <a:pt x="201867" y="0"/>
                  </a:moveTo>
                  <a:lnTo>
                    <a:pt x="251063" y="0"/>
                  </a:lnTo>
                  <a:lnTo>
                    <a:pt x="251063" y="128588"/>
                  </a:lnTo>
                  <a:cubicBezTo>
                    <a:pt x="251799" y="149280"/>
                    <a:pt x="247294" y="169823"/>
                    <a:pt x="237966" y="188309"/>
                  </a:cubicBezTo>
                  <a:cubicBezTo>
                    <a:pt x="229752" y="203662"/>
                    <a:pt x="216948" y="216066"/>
                    <a:pt x="201343" y="223790"/>
                  </a:cubicBezTo>
                  <a:cubicBezTo>
                    <a:pt x="184209" y="231887"/>
                    <a:pt x="165425" y="235882"/>
                    <a:pt x="146479" y="235458"/>
                  </a:cubicBezTo>
                  <a:lnTo>
                    <a:pt x="105331" y="235458"/>
                  </a:lnTo>
                  <a:cubicBezTo>
                    <a:pt x="86324" y="235872"/>
                    <a:pt x="67481" y="231878"/>
                    <a:pt x="50276" y="223790"/>
                  </a:cubicBezTo>
                  <a:cubicBezTo>
                    <a:pt x="34590" y="216078"/>
                    <a:pt x="21691" y="203679"/>
                    <a:pt x="13367" y="188309"/>
                  </a:cubicBezTo>
                  <a:cubicBezTo>
                    <a:pt x="3906" y="169865"/>
                    <a:pt x="-669" y="149303"/>
                    <a:pt x="79" y="128588"/>
                  </a:cubicBezTo>
                  <a:lnTo>
                    <a:pt x="80" y="0"/>
                  </a:lnTo>
                  <a:lnTo>
                    <a:pt x="49943" y="0"/>
                  </a:lnTo>
                  <a:lnTo>
                    <a:pt x="49943" y="128588"/>
                  </a:lnTo>
                  <a:cubicBezTo>
                    <a:pt x="49446" y="141138"/>
                    <a:pt x="51944" y="153626"/>
                    <a:pt x="57230" y="165021"/>
                  </a:cubicBezTo>
                  <a:cubicBezTo>
                    <a:pt x="61590" y="173863"/>
                    <a:pt x="68621" y="181110"/>
                    <a:pt x="77327" y="185738"/>
                  </a:cubicBezTo>
                  <a:cubicBezTo>
                    <a:pt x="86041" y="190222"/>
                    <a:pt x="95723" y="192496"/>
                    <a:pt x="105521" y="192357"/>
                  </a:cubicBezTo>
                  <a:lnTo>
                    <a:pt x="146670" y="192357"/>
                  </a:lnTo>
                  <a:cubicBezTo>
                    <a:pt x="156359" y="192474"/>
                    <a:pt x="165928" y="190200"/>
                    <a:pt x="174530" y="185738"/>
                  </a:cubicBezTo>
                  <a:cubicBezTo>
                    <a:pt x="183200" y="181057"/>
                    <a:pt x="190206" y="173802"/>
                    <a:pt x="194580" y="164973"/>
                  </a:cubicBezTo>
                  <a:cubicBezTo>
                    <a:pt x="199978" y="153611"/>
                    <a:pt x="202544" y="141110"/>
                    <a:pt x="202057" y="12854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80CB209D-26DD-154F-9D0F-DC79DD829437}"/>
                </a:ext>
              </a:extLst>
            </p:cNvPr>
            <p:cNvSpPr/>
            <p:nvPr/>
          </p:nvSpPr>
          <p:spPr>
            <a:xfrm>
              <a:off x="5815012" y="3048000"/>
              <a:ext cx="246792" cy="230981"/>
            </a:xfrm>
            <a:custGeom>
              <a:avLst/>
              <a:gdLst>
                <a:gd name="connsiteX0" fmla="*/ 148542 w 246792"/>
                <a:gd name="connsiteY0" fmla="*/ 230981 h 230981"/>
                <a:gd name="connsiteX1" fmla="*/ 98346 w 246792"/>
                <a:gd name="connsiteY1" fmla="*/ 230981 h 230981"/>
                <a:gd name="connsiteX2" fmla="*/ 98346 w 246792"/>
                <a:gd name="connsiteY2" fmla="*/ 40910 h 230981"/>
                <a:gd name="connsiteX3" fmla="*/ 0 w 246792"/>
                <a:gd name="connsiteY3" fmla="*/ 40910 h 230981"/>
                <a:gd name="connsiteX4" fmla="*/ 0 w 246792"/>
                <a:gd name="connsiteY4" fmla="*/ 0 h 230981"/>
                <a:gd name="connsiteX5" fmla="*/ 246793 w 246792"/>
                <a:gd name="connsiteY5" fmla="*/ 0 h 230981"/>
                <a:gd name="connsiteX6" fmla="*/ 246793 w 246792"/>
                <a:gd name="connsiteY6" fmla="*/ 41148 h 230981"/>
                <a:gd name="connsiteX7" fmla="*/ 148637 w 246792"/>
                <a:gd name="connsiteY7" fmla="*/ 41148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792" h="230981">
                  <a:moveTo>
                    <a:pt x="148542" y="230981"/>
                  </a:moveTo>
                  <a:lnTo>
                    <a:pt x="98346" y="230981"/>
                  </a:lnTo>
                  <a:lnTo>
                    <a:pt x="98346" y="40910"/>
                  </a:lnTo>
                  <a:lnTo>
                    <a:pt x="0" y="40910"/>
                  </a:lnTo>
                  <a:lnTo>
                    <a:pt x="0" y="0"/>
                  </a:lnTo>
                  <a:lnTo>
                    <a:pt x="246793" y="0"/>
                  </a:lnTo>
                  <a:lnTo>
                    <a:pt x="246793" y="41148"/>
                  </a:lnTo>
                  <a:lnTo>
                    <a:pt x="148637" y="41148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3836241D-D7DD-9749-8AB9-652B3E6B8152}"/>
                </a:ext>
              </a:extLst>
            </p:cNvPr>
            <p:cNvSpPr/>
            <p:nvPr/>
          </p:nvSpPr>
          <p:spPr>
            <a:xfrm>
              <a:off x="6106048" y="3048000"/>
              <a:ext cx="49863" cy="230981"/>
            </a:xfrm>
            <a:custGeom>
              <a:avLst/>
              <a:gdLst>
                <a:gd name="connsiteX0" fmla="*/ 49863 w 49863"/>
                <a:gd name="connsiteY0" fmla="*/ 230981 h 230981"/>
                <a:gd name="connsiteX1" fmla="*/ 0 w 49863"/>
                <a:gd name="connsiteY1" fmla="*/ 230981 h 230981"/>
                <a:gd name="connsiteX2" fmla="*/ 0 w 49863"/>
                <a:gd name="connsiteY2" fmla="*/ 0 h 230981"/>
                <a:gd name="connsiteX3" fmla="*/ 49863 w 49863"/>
                <a:gd name="connsiteY3" fmla="*/ 0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863" h="230981">
                  <a:moveTo>
                    <a:pt x="49863" y="230981"/>
                  </a:moveTo>
                  <a:lnTo>
                    <a:pt x="0" y="230981"/>
                  </a:lnTo>
                  <a:lnTo>
                    <a:pt x="0" y="0"/>
                  </a:lnTo>
                  <a:lnTo>
                    <a:pt x="49863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9F2FC8D0-F904-4349-A857-9CA0F641388B}"/>
                </a:ext>
              </a:extLst>
            </p:cNvPr>
            <p:cNvSpPr/>
            <p:nvPr/>
          </p:nvSpPr>
          <p:spPr>
            <a:xfrm>
              <a:off x="6203537" y="3043324"/>
              <a:ext cx="299371" cy="239806"/>
            </a:xfrm>
            <a:custGeom>
              <a:avLst/>
              <a:gdLst>
                <a:gd name="connsiteX0" fmla="*/ 9525 w 299371"/>
                <a:gd name="connsiteY0" fmla="*/ 72588 h 239806"/>
                <a:gd name="connsiteX1" fmla="*/ 36433 w 299371"/>
                <a:gd name="connsiteY1" fmla="*/ 34488 h 239806"/>
                <a:gd name="connsiteX2" fmla="*/ 77247 w 299371"/>
                <a:gd name="connsiteY2" fmla="*/ 9056 h 239806"/>
                <a:gd name="connsiteX3" fmla="*/ 128254 w 299371"/>
                <a:gd name="connsiteY3" fmla="*/ 8 h 239806"/>
                <a:gd name="connsiteX4" fmla="*/ 171117 w 299371"/>
                <a:gd name="connsiteY4" fmla="*/ 8 h 239806"/>
                <a:gd name="connsiteX5" fmla="*/ 222123 w 299371"/>
                <a:gd name="connsiteY5" fmla="*/ 9057 h 239806"/>
                <a:gd name="connsiteX6" fmla="*/ 262937 w 299371"/>
                <a:gd name="connsiteY6" fmla="*/ 34489 h 239806"/>
                <a:gd name="connsiteX7" fmla="*/ 289798 w 299371"/>
                <a:gd name="connsiteY7" fmla="*/ 72589 h 239806"/>
                <a:gd name="connsiteX8" fmla="*/ 289798 w 299371"/>
                <a:gd name="connsiteY8" fmla="*/ 167172 h 239806"/>
                <a:gd name="connsiteX9" fmla="*/ 262937 w 299371"/>
                <a:gd name="connsiteY9" fmla="*/ 205272 h 239806"/>
                <a:gd name="connsiteX10" fmla="*/ 222123 w 299371"/>
                <a:gd name="connsiteY10" fmla="*/ 230704 h 239806"/>
                <a:gd name="connsiteX11" fmla="*/ 171117 w 299371"/>
                <a:gd name="connsiteY11" fmla="*/ 239800 h 239806"/>
                <a:gd name="connsiteX12" fmla="*/ 128254 w 299371"/>
                <a:gd name="connsiteY12" fmla="*/ 239800 h 239806"/>
                <a:gd name="connsiteX13" fmla="*/ 77248 w 299371"/>
                <a:gd name="connsiteY13" fmla="*/ 230703 h 239806"/>
                <a:gd name="connsiteX14" fmla="*/ 36434 w 299371"/>
                <a:gd name="connsiteY14" fmla="*/ 205272 h 239806"/>
                <a:gd name="connsiteX15" fmla="*/ 9525 w 299371"/>
                <a:gd name="connsiteY15" fmla="*/ 167172 h 239806"/>
                <a:gd name="connsiteX16" fmla="*/ 9525 w 299371"/>
                <a:gd name="connsiteY16" fmla="*/ 72588 h 239806"/>
                <a:gd name="connsiteX17" fmla="*/ 61531 w 299371"/>
                <a:gd name="connsiteY17" fmla="*/ 159409 h 239806"/>
                <a:gd name="connsiteX18" fmla="*/ 89059 w 299371"/>
                <a:gd name="connsiteY18" fmla="*/ 186603 h 239806"/>
                <a:gd name="connsiteX19" fmla="*/ 128588 w 299371"/>
                <a:gd name="connsiteY19" fmla="*/ 196509 h 239806"/>
                <a:gd name="connsiteX20" fmla="*/ 170974 w 299371"/>
                <a:gd name="connsiteY20" fmla="*/ 196509 h 239806"/>
                <a:gd name="connsiteX21" fmla="*/ 210836 w 299371"/>
                <a:gd name="connsiteY21" fmla="*/ 186603 h 239806"/>
                <a:gd name="connsiteX22" fmla="*/ 238363 w 299371"/>
                <a:gd name="connsiteY22" fmla="*/ 159409 h 239806"/>
                <a:gd name="connsiteX23" fmla="*/ 238363 w 299371"/>
                <a:gd name="connsiteY23" fmla="*/ 80542 h 239806"/>
                <a:gd name="connsiteX24" fmla="*/ 210836 w 299371"/>
                <a:gd name="connsiteY24" fmla="*/ 53491 h 239806"/>
                <a:gd name="connsiteX25" fmla="*/ 170974 w 299371"/>
                <a:gd name="connsiteY25" fmla="*/ 43632 h 239806"/>
                <a:gd name="connsiteX26" fmla="*/ 128587 w 299371"/>
                <a:gd name="connsiteY26" fmla="*/ 43632 h 239806"/>
                <a:gd name="connsiteX27" fmla="*/ 89058 w 299371"/>
                <a:gd name="connsiteY27" fmla="*/ 53491 h 239806"/>
                <a:gd name="connsiteX28" fmla="*/ 61531 w 299371"/>
                <a:gd name="connsiteY28" fmla="*/ 80542 h 239806"/>
                <a:gd name="connsiteX29" fmla="*/ 61531 w 299371"/>
                <a:gd name="connsiteY29" fmla="*/ 159409 h 2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99371" h="239806">
                  <a:moveTo>
                    <a:pt x="9525" y="72588"/>
                  </a:moveTo>
                  <a:cubicBezTo>
                    <a:pt x="15814" y="58193"/>
                    <a:pt x="24970" y="45230"/>
                    <a:pt x="36433" y="34488"/>
                  </a:cubicBezTo>
                  <a:cubicBezTo>
                    <a:pt x="48236" y="23413"/>
                    <a:pt x="62105" y="14772"/>
                    <a:pt x="77247" y="9056"/>
                  </a:cubicBezTo>
                  <a:cubicBezTo>
                    <a:pt x="93539" y="2895"/>
                    <a:pt x="110837" y="-174"/>
                    <a:pt x="128254" y="8"/>
                  </a:cubicBezTo>
                  <a:lnTo>
                    <a:pt x="171117" y="8"/>
                  </a:lnTo>
                  <a:cubicBezTo>
                    <a:pt x="188533" y="-165"/>
                    <a:pt x="205829" y="2904"/>
                    <a:pt x="222123" y="9057"/>
                  </a:cubicBezTo>
                  <a:cubicBezTo>
                    <a:pt x="237259" y="14785"/>
                    <a:pt x="251125" y="23425"/>
                    <a:pt x="262937" y="34489"/>
                  </a:cubicBezTo>
                  <a:cubicBezTo>
                    <a:pt x="274386" y="45232"/>
                    <a:pt x="283526" y="58196"/>
                    <a:pt x="289798" y="72589"/>
                  </a:cubicBezTo>
                  <a:cubicBezTo>
                    <a:pt x="302563" y="102824"/>
                    <a:pt x="302563" y="136936"/>
                    <a:pt x="289798" y="167172"/>
                  </a:cubicBezTo>
                  <a:cubicBezTo>
                    <a:pt x="283538" y="181572"/>
                    <a:pt x="274396" y="194538"/>
                    <a:pt x="262937" y="205272"/>
                  </a:cubicBezTo>
                  <a:cubicBezTo>
                    <a:pt x="251125" y="216335"/>
                    <a:pt x="237258" y="224975"/>
                    <a:pt x="222123" y="230704"/>
                  </a:cubicBezTo>
                  <a:cubicBezTo>
                    <a:pt x="205832" y="236873"/>
                    <a:pt x="188535" y="239957"/>
                    <a:pt x="171117" y="239800"/>
                  </a:cubicBezTo>
                  <a:lnTo>
                    <a:pt x="128254" y="239800"/>
                  </a:lnTo>
                  <a:cubicBezTo>
                    <a:pt x="110834" y="239966"/>
                    <a:pt x="93536" y="236881"/>
                    <a:pt x="77248" y="230703"/>
                  </a:cubicBezTo>
                  <a:cubicBezTo>
                    <a:pt x="62105" y="224988"/>
                    <a:pt x="48236" y="216346"/>
                    <a:pt x="36434" y="205272"/>
                  </a:cubicBezTo>
                  <a:cubicBezTo>
                    <a:pt x="24960" y="194539"/>
                    <a:pt x="15803" y="181574"/>
                    <a:pt x="9525" y="167172"/>
                  </a:cubicBezTo>
                  <a:cubicBezTo>
                    <a:pt x="-3175" y="136923"/>
                    <a:pt x="-3175" y="102837"/>
                    <a:pt x="9525" y="72588"/>
                  </a:cubicBezTo>
                  <a:close/>
                  <a:moveTo>
                    <a:pt x="61531" y="159409"/>
                  </a:moveTo>
                  <a:cubicBezTo>
                    <a:pt x="68064" y="170808"/>
                    <a:pt x="77581" y="180209"/>
                    <a:pt x="89059" y="186603"/>
                  </a:cubicBezTo>
                  <a:cubicBezTo>
                    <a:pt x="101143" y="193302"/>
                    <a:pt x="114772" y="196718"/>
                    <a:pt x="128588" y="196509"/>
                  </a:cubicBezTo>
                  <a:lnTo>
                    <a:pt x="170974" y="196509"/>
                  </a:lnTo>
                  <a:cubicBezTo>
                    <a:pt x="184898" y="196741"/>
                    <a:pt x="198640" y="193325"/>
                    <a:pt x="210836" y="186603"/>
                  </a:cubicBezTo>
                  <a:cubicBezTo>
                    <a:pt x="222293" y="180183"/>
                    <a:pt x="231804" y="170787"/>
                    <a:pt x="238363" y="159409"/>
                  </a:cubicBezTo>
                  <a:cubicBezTo>
                    <a:pt x="251762" y="134827"/>
                    <a:pt x="251762" y="105123"/>
                    <a:pt x="238363" y="80542"/>
                  </a:cubicBezTo>
                  <a:cubicBezTo>
                    <a:pt x="231758" y="69236"/>
                    <a:pt x="222255" y="59898"/>
                    <a:pt x="210836" y="53491"/>
                  </a:cubicBezTo>
                  <a:cubicBezTo>
                    <a:pt x="198635" y="46784"/>
                    <a:pt x="184893" y="43386"/>
                    <a:pt x="170974" y="43632"/>
                  </a:cubicBezTo>
                  <a:lnTo>
                    <a:pt x="128587" y="43632"/>
                  </a:lnTo>
                  <a:cubicBezTo>
                    <a:pt x="114776" y="43409"/>
                    <a:pt x="101147" y="46808"/>
                    <a:pt x="89058" y="53491"/>
                  </a:cubicBezTo>
                  <a:cubicBezTo>
                    <a:pt x="77618" y="59870"/>
                    <a:pt x="68108" y="69214"/>
                    <a:pt x="61531" y="80542"/>
                  </a:cubicBezTo>
                  <a:cubicBezTo>
                    <a:pt x="48132" y="105123"/>
                    <a:pt x="48132" y="134827"/>
                    <a:pt x="61531" y="159409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27E5B6CF-AA99-344E-9FB9-D55165404F8B}"/>
                </a:ext>
              </a:extLst>
            </p:cNvPr>
            <p:cNvSpPr/>
            <p:nvPr/>
          </p:nvSpPr>
          <p:spPr>
            <a:xfrm>
              <a:off x="6544246" y="3048000"/>
              <a:ext cx="247697" cy="230981"/>
            </a:xfrm>
            <a:custGeom>
              <a:avLst/>
              <a:gdLst>
                <a:gd name="connsiteX0" fmla="*/ 0 w 247697"/>
                <a:gd name="connsiteY0" fmla="*/ 0 h 230981"/>
                <a:gd name="connsiteX1" fmla="*/ 79343 w 247697"/>
                <a:gd name="connsiteY1" fmla="*/ 0 h 230981"/>
                <a:gd name="connsiteX2" fmla="*/ 193977 w 247697"/>
                <a:gd name="connsiteY2" fmla="*/ 189119 h 230981"/>
                <a:gd name="connsiteX3" fmla="*/ 199787 w 247697"/>
                <a:gd name="connsiteY3" fmla="*/ 189119 h 230981"/>
                <a:gd name="connsiteX4" fmla="*/ 199787 w 247697"/>
                <a:gd name="connsiteY4" fmla="*/ 0 h 230981"/>
                <a:gd name="connsiteX5" fmla="*/ 247698 w 247697"/>
                <a:gd name="connsiteY5" fmla="*/ 0 h 230981"/>
                <a:gd name="connsiteX6" fmla="*/ 247698 w 247697"/>
                <a:gd name="connsiteY6" fmla="*/ 230981 h 230981"/>
                <a:gd name="connsiteX7" fmla="*/ 168688 w 247697"/>
                <a:gd name="connsiteY7" fmla="*/ 230981 h 230981"/>
                <a:gd name="connsiteX8" fmla="*/ 54054 w 247697"/>
                <a:gd name="connsiteY8" fmla="*/ 41862 h 230981"/>
                <a:gd name="connsiteX9" fmla="*/ 47911 w 247697"/>
                <a:gd name="connsiteY9" fmla="*/ 41862 h 230981"/>
                <a:gd name="connsiteX10" fmla="*/ 47911 w 247697"/>
                <a:gd name="connsiteY10" fmla="*/ 230981 h 230981"/>
                <a:gd name="connsiteX11" fmla="*/ 0 w 247697"/>
                <a:gd name="connsiteY11" fmla="*/ 230981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7697" h="230981">
                  <a:moveTo>
                    <a:pt x="0" y="0"/>
                  </a:moveTo>
                  <a:lnTo>
                    <a:pt x="79343" y="0"/>
                  </a:lnTo>
                  <a:lnTo>
                    <a:pt x="193977" y="189119"/>
                  </a:lnTo>
                  <a:lnTo>
                    <a:pt x="199787" y="189119"/>
                  </a:lnTo>
                  <a:lnTo>
                    <a:pt x="199787" y="0"/>
                  </a:lnTo>
                  <a:lnTo>
                    <a:pt x="247698" y="0"/>
                  </a:lnTo>
                  <a:lnTo>
                    <a:pt x="247698" y="230981"/>
                  </a:lnTo>
                  <a:lnTo>
                    <a:pt x="168688" y="230981"/>
                  </a:lnTo>
                  <a:lnTo>
                    <a:pt x="54054" y="41862"/>
                  </a:lnTo>
                  <a:lnTo>
                    <a:pt x="47911" y="41862"/>
                  </a:lnTo>
                  <a:lnTo>
                    <a:pt x="47911" y="230981"/>
                  </a:lnTo>
                  <a:lnTo>
                    <a:pt x="0" y="23098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94" name="Graphic 5">
            <a:extLst>
              <a:ext uri="{FF2B5EF4-FFF2-40B4-BE49-F238E27FC236}">
                <a16:creationId xmlns:a16="http://schemas.microsoft.com/office/drawing/2014/main" id="{F1539038-B91F-AB49-B860-53EF591C7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665352" y="2059200"/>
            <a:ext cx="3824054" cy="522000"/>
            <a:chOff x="2481579" y="4020820"/>
            <a:chExt cx="4512310" cy="615950"/>
          </a:xfrm>
          <a:solidFill>
            <a:schemeClr val="bg1"/>
          </a:solidFill>
        </p:grpSpPr>
        <p:grpSp>
          <p:nvGrpSpPr>
            <p:cNvPr id="95" name="Graphic 5">
              <a:extLst>
                <a:ext uri="{FF2B5EF4-FFF2-40B4-BE49-F238E27FC236}">
                  <a16:creationId xmlns:a16="http://schemas.microsoft.com/office/drawing/2014/main" id="{08E7C1E8-775E-1746-8312-EA8047E1DA5F}"/>
                </a:ext>
              </a:extLst>
            </p:cNvPr>
            <p:cNvGrpSpPr/>
            <p:nvPr/>
          </p:nvGrpSpPr>
          <p:grpSpPr>
            <a:xfrm>
              <a:off x="2481579" y="4032250"/>
              <a:ext cx="779145" cy="593725"/>
              <a:chOff x="2481579" y="4032250"/>
              <a:chExt cx="779145" cy="593725"/>
            </a:xfrm>
            <a:grpFill/>
          </p:grpSpPr>
          <p:sp>
            <p:nvSpPr>
              <p:cNvPr id="102" name="Freeform 101">
                <a:extLst>
                  <a:ext uri="{FF2B5EF4-FFF2-40B4-BE49-F238E27FC236}">
                    <a16:creationId xmlns:a16="http://schemas.microsoft.com/office/drawing/2014/main" id="{F79E2E82-A803-8844-BB2B-34ADAF67F2FF}"/>
                  </a:ext>
                </a:extLst>
              </p:cNvPr>
              <p:cNvSpPr/>
              <p:nvPr/>
            </p:nvSpPr>
            <p:spPr>
              <a:xfrm>
                <a:off x="2816225" y="4032250"/>
                <a:ext cx="111760" cy="593725"/>
              </a:xfrm>
              <a:custGeom>
                <a:avLst/>
                <a:gdLst>
                  <a:gd name="connsiteX0" fmla="*/ 0 w 111760"/>
                  <a:gd name="connsiteY0" fmla="*/ 0 h 593725"/>
                  <a:gd name="connsiteX1" fmla="*/ 111760 w 111760"/>
                  <a:gd name="connsiteY1" fmla="*/ 0 h 593725"/>
                  <a:gd name="connsiteX2" fmla="*/ 111760 w 111760"/>
                  <a:gd name="connsiteY2" fmla="*/ 593725 h 593725"/>
                  <a:gd name="connsiteX3" fmla="*/ 0 w 111760"/>
                  <a:gd name="connsiteY3" fmla="*/ 593725 h 59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60" h="593725">
                    <a:moveTo>
                      <a:pt x="0" y="0"/>
                    </a:moveTo>
                    <a:lnTo>
                      <a:pt x="111760" y="0"/>
                    </a:lnTo>
                    <a:lnTo>
                      <a:pt x="111760" y="593725"/>
                    </a:lnTo>
                    <a:lnTo>
                      <a:pt x="0" y="59372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" name="Freeform 102">
                <a:extLst>
                  <a:ext uri="{FF2B5EF4-FFF2-40B4-BE49-F238E27FC236}">
                    <a16:creationId xmlns:a16="http://schemas.microsoft.com/office/drawing/2014/main" id="{4A0955B3-E260-1744-A709-A8E5034CABAA}"/>
                  </a:ext>
                </a:extLst>
              </p:cNvPr>
              <p:cNvSpPr/>
              <p:nvPr/>
            </p:nvSpPr>
            <p:spPr>
              <a:xfrm>
                <a:off x="2481579" y="4032250"/>
                <a:ext cx="278765" cy="93345"/>
              </a:xfrm>
              <a:custGeom>
                <a:avLst/>
                <a:gdLst>
                  <a:gd name="connsiteX0" fmla="*/ 0 w 278765"/>
                  <a:gd name="connsiteY0" fmla="*/ 93345 h 93345"/>
                  <a:gd name="connsiteX1" fmla="*/ 237490 w 278765"/>
                  <a:gd name="connsiteY1" fmla="*/ 93345 h 93345"/>
                  <a:gd name="connsiteX2" fmla="*/ 278765 w 278765"/>
                  <a:gd name="connsiteY2" fmla="*/ 0 h 93345"/>
                  <a:gd name="connsiteX3" fmla="*/ 0 w 278765"/>
                  <a:gd name="connsiteY3" fmla="*/ 0 h 9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765" h="93345">
                    <a:moveTo>
                      <a:pt x="0" y="93345"/>
                    </a:moveTo>
                    <a:lnTo>
                      <a:pt x="237490" y="93345"/>
                    </a:lnTo>
                    <a:lnTo>
                      <a:pt x="27876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" name="Freeform 103">
                <a:extLst>
                  <a:ext uri="{FF2B5EF4-FFF2-40B4-BE49-F238E27FC236}">
                    <a16:creationId xmlns:a16="http://schemas.microsoft.com/office/drawing/2014/main" id="{C8EF6824-930B-9D4B-AD38-0AAD3484C42F}"/>
                  </a:ext>
                </a:extLst>
              </p:cNvPr>
              <p:cNvSpPr/>
              <p:nvPr/>
            </p:nvSpPr>
            <p:spPr>
              <a:xfrm>
                <a:off x="2983864" y="4032250"/>
                <a:ext cx="276860" cy="93345"/>
              </a:xfrm>
              <a:custGeom>
                <a:avLst/>
                <a:gdLst>
                  <a:gd name="connsiteX0" fmla="*/ 0 w 276860"/>
                  <a:gd name="connsiteY0" fmla="*/ 0 h 93345"/>
                  <a:gd name="connsiteX1" fmla="*/ 41275 w 276860"/>
                  <a:gd name="connsiteY1" fmla="*/ 93345 h 93345"/>
                  <a:gd name="connsiteX2" fmla="*/ 276860 w 276860"/>
                  <a:gd name="connsiteY2" fmla="*/ 93345 h 93345"/>
                  <a:gd name="connsiteX3" fmla="*/ 276860 w 276860"/>
                  <a:gd name="connsiteY3" fmla="*/ 0 h 9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860" h="93345">
                    <a:moveTo>
                      <a:pt x="0" y="0"/>
                    </a:moveTo>
                    <a:lnTo>
                      <a:pt x="41275" y="93345"/>
                    </a:lnTo>
                    <a:lnTo>
                      <a:pt x="276860" y="93345"/>
                    </a:lnTo>
                    <a:lnTo>
                      <a:pt x="27686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AAEBB433-44F4-F347-AECC-78A14F1DAF50}"/>
                </a:ext>
              </a:extLst>
            </p:cNvPr>
            <p:cNvSpPr/>
            <p:nvPr/>
          </p:nvSpPr>
          <p:spPr>
            <a:xfrm>
              <a:off x="5354320" y="4020820"/>
              <a:ext cx="758189" cy="615314"/>
            </a:xfrm>
            <a:custGeom>
              <a:avLst/>
              <a:gdLst>
                <a:gd name="connsiteX0" fmla="*/ 25400 w 758189"/>
                <a:gd name="connsiteY0" fmla="*/ 428625 h 615314"/>
                <a:gd name="connsiteX1" fmla="*/ 0 w 758189"/>
                <a:gd name="connsiteY1" fmla="*/ 307975 h 615314"/>
                <a:gd name="connsiteX2" fmla="*/ 25400 w 758189"/>
                <a:gd name="connsiteY2" fmla="*/ 187325 h 615314"/>
                <a:gd name="connsiteX3" fmla="*/ 93980 w 758189"/>
                <a:gd name="connsiteY3" fmla="*/ 88265 h 615314"/>
                <a:gd name="connsiteX4" fmla="*/ 198120 w 758189"/>
                <a:gd name="connsiteY4" fmla="*/ 23495 h 615314"/>
                <a:gd name="connsiteX5" fmla="*/ 329565 w 758189"/>
                <a:gd name="connsiteY5" fmla="*/ 0 h 615314"/>
                <a:gd name="connsiteX6" fmla="*/ 444500 w 758189"/>
                <a:gd name="connsiteY6" fmla="*/ 0 h 615314"/>
                <a:gd name="connsiteX7" fmla="*/ 597535 w 758189"/>
                <a:gd name="connsiteY7" fmla="*/ 30480 h 615314"/>
                <a:gd name="connsiteX8" fmla="*/ 709295 w 758189"/>
                <a:gd name="connsiteY8" fmla="*/ 118745 h 615314"/>
                <a:gd name="connsiteX9" fmla="*/ 631825 w 758189"/>
                <a:gd name="connsiteY9" fmla="*/ 190500 h 615314"/>
                <a:gd name="connsiteX10" fmla="*/ 558165 w 758189"/>
                <a:gd name="connsiteY10" fmla="*/ 121920 h 615314"/>
                <a:gd name="connsiteX11" fmla="*/ 448310 w 758189"/>
                <a:gd name="connsiteY11" fmla="*/ 96520 h 615314"/>
                <a:gd name="connsiteX12" fmla="*/ 333375 w 758189"/>
                <a:gd name="connsiteY12" fmla="*/ 96520 h 615314"/>
                <a:gd name="connsiteX13" fmla="*/ 245110 w 758189"/>
                <a:gd name="connsiteY13" fmla="*/ 113030 h 615314"/>
                <a:gd name="connsiteX14" fmla="*/ 176530 w 758189"/>
                <a:gd name="connsiteY14" fmla="*/ 158115 h 615314"/>
                <a:gd name="connsiteX15" fmla="*/ 131445 w 758189"/>
                <a:gd name="connsiteY15" fmla="*/ 224790 h 615314"/>
                <a:gd name="connsiteX16" fmla="*/ 114935 w 758189"/>
                <a:gd name="connsiteY16" fmla="*/ 309245 h 615314"/>
                <a:gd name="connsiteX17" fmla="*/ 131445 w 758189"/>
                <a:gd name="connsiteY17" fmla="*/ 391795 h 615314"/>
                <a:gd name="connsiteX18" fmla="*/ 176530 w 758189"/>
                <a:gd name="connsiteY18" fmla="*/ 458470 h 615314"/>
                <a:gd name="connsiteX19" fmla="*/ 245110 w 758189"/>
                <a:gd name="connsiteY19" fmla="*/ 503555 h 615314"/>
                <a:gd name="connsiteX20" fmla="*/ 329565 w 758189"/>
                <a:gd name="connsiteY20" fmla="*/ 520065 h 615314"/>
                <a:gd name="connsiteX21" fmla="*/ 443230 w 758189"/>
                <a:gd name="connsiteY21" fmla="*/ 520065 h 615314"/>
                <a:gd name="connsiteX22" fmla="*/ 516890 w 758189"/>
                <a:gd name="connsiteY22" fmla="*/ 509270 h 615314"/>
                <a:gd name="connsiteX23" fmla="*/ 577850 w 758189"/>
                <a:gd name="connsiteY23" fmla="*/ 478790 h 615314"/>
                <a:gd name="connsiteX24" fmla="*/ 622935 w 758189"/>
                <a:gd name="connsiteY24" fmla="*/ 429895 h 615314"/>
                <a:gd name="connsiteX25" fmla="*/ 648335 w 758189"/>
                <a:gd name="connsiteY25" fmla="*/ 367030 h 615314"/>
                <a:gd name="connsiteX26" fmla="*/ 313690 w 758189"/>
                <a:gd name="connsiteY26" fmla="*/ 367030 h 615314"/>
                <a:gd name="connsiteX27" fmla="*/ 313690 w 758189"/>
                <a:gd name="connsiteY27" fmla="*/ 280670 h 615314"/>
                <a:gd name="connsiteX28" fmla="*/ 758190 w 758189"/>
                <a:gd name="connsiteY28" fmla="*/ 280670 h 615314"/>
                <a:gd name="connsiteX29" fmla="*/ 758190 w 758189"/>
                <a:gd name="connsiteY29" fmla="*/ 309245 h 615314"/>
                <a:gd name="connsiteX30" fmla="*/ 734695 w 758189"/>
                <a:gd name="connsiteY30" fmla="*/ 429895 h 615314"/>
                <a:gd name="connsiteX31" fmla="*/ 669925 w 758189"/>
                <a:gd name="connsiteY31" fmla="*/ 527050 h 615314"/>
                <a:gd name="connsiteX32" fmla="*/ 570865 w 758189"/>
                <a:gd name="connsiteY32" fmla="*/ 591820 h 615314"/>
                <a:gd name="connsiteX33" fmla="*/ 443230 w 758189"/>
                <a:gd name="connsiteY33" fmla="*/ 615315 h 615314"/>
                <a:gd name="connsiteX34" fmla="*/ 328295 w 758189"/>
                <a:gd name="connsiteY34" fmla="*/ 615315 h 615314"/>
                <a:gd name="connsiteX35" fmla="*/ 200660 w 758189"/>
                <a:gd name="connsiteY35" fmla="*/ 591820 h 615314"/>
                <a:gd name="connsiteX36" fmla="*/ 97790 w 758189"/>
                <a:gd name="connsiteY36" fmla="*/ 527050 h 615314"/>
                <a:gd name="connsiteX37" fmla="*/ 25400 w 758189"/>
                <a:gd name="connsiteY37" fmla="*/ 428625 h 61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58189" h="615314">
                  <a:moveTo>
                    <a:pt x="25400" y="428625"/>
                  </a:moveTo>
                  <a:cubicBezTo>
                    <a:pt x="8890" y="390525"/>
                    <a:pt x="0" y="351155"/>
                    <a:pt x="0" y="307975"/>
                  </a:cubicBezTo>
                  <a:cubicBezTo>
                    <a:pt x="0" y="264795"/>
                    <a:pt x="8890" y="225425"/>
                    <a:pt x="25400" y="187325"/>
                  </a:cubicBezTo>
                  <a:cubicBezTo>
                    <a:pt x="41910" y="149225"/>
                    <a:pt x="64770" y="116840"/>
                    <a:pt x="93980" y="88265"/>
                  </a:cubicBezTo>
                  <a:cubicBezTo>
                    <a:pt x="122555" y="59690"/>
                    <a:pt x="156845" y="38100"/>
                    <a:pt x="198120" y="23495"/>
                  </a:cubicBezTo>
                  <a:cubicBezTo>
                    <a:pt x="237490" y="6985"/>
                    <a:pt x="282575" y="0"/>
                    <a:pt x="329565" y="0"/>
                  </a:cubicBezTo>
                  <a:lnTo>
                    <a:pt x="444500" y="0"/>
                  </a:lnTo>
                  <a:cubicBezTo>
                    <a:pt x="502285" y="0"/>
                    <a:pt x="554355" y="10795"/>
                    <a:pt x="597535" y="30480"/>
                  </a:cubicBezTo>
                  <a:cubicBezTo>
                    <a:pt x="642620" y="52070"/>
                    <a:pt x="680085" y="80645"/>
                    <a:pt x="709295" y="118745"/>
                  </a:cubicBezTo>
                  <a:lnTo>
                    <a:pt x="631825" y="190500"/>
                  </a:lnTo>
                  <a:cubicBezTo>
                    <a:pt x="614045" y="161925"/>
                    <a:pt x="588645" y="138430"/>
                    <a:pt x="558165" y="121920"/>
                  </a:cubicBezTo>
                  <a:cubicBezTo>
                    <a:pt x="527685" y="105410"/>
                    <a:pt x="491490" y="96520"/>
                    <a:pt x="448310" y="96520"/>
                  </a:cubicBezTo>
                  <a:lnTo>
                    <a:pt x="333375" y="96520"/>
                  </a:lnTo>
                  <a:cubicBezTo>
                    <a:pt x="300990" y="96520"/>
                    <a:pt x="272415" y="102235"/>
                    <a:pt x="245110" y="113030"/>
                  </a:cubicBezTo>
                  <a:cubicBezTo>
                    <a:pt x="217805" y="123825"/>
                    <a:pt x="194945" y="138430"/>
                    <a:pt x="176530" y="158115"/>
                  </a:cubicBezTo>
                  <a:cubicBezTo>
                    <a:pt x="156845" y="177800"/>
                    <a:pt x="142240" y="199390"/>
                    <a:pt x="131445" y="224790"/>
                  </a:cubicBezTo>
                  <a:cubicBezTo>
                    <a:pt x="120650" y="250190"/>
                    <a:pt x="114935" y="278765"/>
                    <a:pt x="114935" y="309245"/>
                  </a:cubicBezTo>
                  <a:cubicBezTo>
                    <a:pt x="114935" y="339725"/>
                    <a:pt x="120650" y="367030"/>
                    <a:pt x="131445" y="391795"/>
                  </a:cubicBezTo>
                  <a:cubicBezTo>
                    <a:pt x="142240" y="416560"/>
                    <a:pt x="156845" y="440690"/>
                    <a:pt x="176530" y="458470"/>
                  </a:cubicBezTo>
                  <a:cubicBezTo>
                    <a:pt x="196215" y="476250"/>
                    <a:pt x="217805" y="492760"/>
                    <a:pt x="245110" y="503555"/>
                  </a:cubicBezTo>
                  <a:cubicBezTo>
                    <a:pt x="270510" y="514350"/>
                    <a:pt x="299085" y="520065"/>
                    <a:pt x="329565" y="520065"/>
                  </a:cubicBezTo>
                  <a:lnTo>
                    <a:pt x="443230" y="520065"/>
                  </a:lnTo>
                  <a:cubicBezTo>
                    <a:pt x="470535" y="520065"/>
                    <a:pt x="495300" y="516255"/>
                    <a:pt x="516890" y="509270"/>
                  </a:cubicBezTo>
                  <a:cubicBezTo>
                    <a:pt x="540385" y="502285"/>
                    <a:pt x="560070" y="491490"/>
                    <a:pt x="577850" y="478790"/>
                  </a:cubicBezTo>
                  <a:cubicBezTo>
                    <a:pt x="595630" y="464185"/>
                    <a:pt x="610235" y="450215"/>
                    <a:pt x="622935" y="429895"/>
                  </a:cubicBezTo>
                  <a:cubicBezTo>
                    <a:pt x="635635" y="412115"/>
                    <a:pt x="642620" y="390525"/>
                    <a:pt x="648335" y="367030"/>
                  </a:cubicBezTo>
                  <a:lnTo>
                    <a:pt x="313690" y="367030"/>
                  </a:lnTo>
                  <a:lnTo>
                    <a:pt x="313690" y="280670"/>
                  </a:lnTo>
                  <a:lnTo>
                    <a:pt x="758190" y="280670"/>
                  </a:lnTo>
                  <a:lnTo>
                    <a:pt x="758190" y="309245"/>
                  </a:lnTo>
                  <a:cubicBezTo>
                    <a:pt x="758190" y="352425"/>
                    <a:pt x="751205" y="391795"/>
                    <a:pt x="734695" y="429895"/>
                  </a:cubicBezTo>
                  <a:cubicBezTo>
                    <a:pt x="720090" y="467995"/>
                    <a:pt x="698500" y="500380"/>
                    <a:pt x="669925" y="527050"/>
                  </a:cubicBezTo>
                  <a:cubicBezTo>
                    <a:pt x="642620" y="554355"/>
                    <a:pt x="608965" y="575945"/>
                    <a:pt x="570865" y="591820"/>
                  </a:cubicBezTo>
                  <a:cubicBezTo>
                    <a:pt x="532765" y="608330"/>
                    <a:pt x="489585" y="615315"/>
                    <a:pt x="443230" y="615315"/>
                  </a:cubicBezTo>
                  <a:lnTo>
                    <a:pt x="328295" y="615315"/>
                  </a:lnTo>
                  <a:cubicBezTo>
                    <a:pt x="281305" y="615315"/>
                    <a:pt x="240030" y="608330"/>
                    <a:pt x="200660" y="591820"/>
                  </a:cubicBezTo>
                  <a:cubicBezTo>
                    <a:pt x="161290" y="575310"/>
                    <a:pt x="127000" y="553720"/>
                    <a:pt x="97790" y="527050"/>
                  </a:cubicBezTo>
                  <a:cubicBezTo>
                    <a:pt x="64770" y="499110"/>
                    <a:pt x="41275" y="466725"/>
                    <a:pt x="25400" y="42862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531FB271-3FE7-4541-A1E6-7937B3B0E3FC}"/>
                </a:ext>
              </a:extLst>
            </p:cNvPr>
            <p:cNvSpPr/>
            <p:nvPr/>
          </p:nvSpPr>
          <p:spPr>
            <a:xfrm>
              <a:off x="6223634" y="4020820"/>
              <a:ext cx="770255" cy="615950"/>
            </a:xfrm>
            <a:custGeom>
              <a:avLst/>
              <a:gdLst>
                <a:gd name="connsiteX0" fmla="*/ 25400 w 770255"/>
                <a:gd name="connsiteY0" fmla="*/ 187325 h 615950"/>
                <a:gd name="connsiteX1" fmla="*/ 93980 w 770255"/>
                <a:gd name="connsiteY1" fmla="*/ 88265 h 615950"/>
                <a:gd name="connsiteX2" fmla="*/ 198120 w 770255"/>
                <a:gd name="connsiteY2" fmla="*/ 23495 h 615950"/>
                <a:gd name="connsiteX3" fmla="*/ 327660 w 770255"/>
                <a:gd name="connsiteY3" fmla="*/ 0 h 615950"/>
                <a:gd name="connsiteX4" fmla="*/ 442595 w 770255"/>
                <a:gd name="connsiteY4" fmla="*/ 0 h 615950"/>
                <a:gd name="connsiteX5" fmla="*/ 574040 w 770255"/>
                <a:gd name="connsiteY5" fmla="*/ 23495 h 615950"/>
                <a:gd name="connsiteX6" fmla="*/ 678180 w 770255"/>
                <a:gd name="connsiteY6" fmla="*/ 88265 h 615950"/>
                <a:gd name="connsiteX7" fmla="*/ 746760 w 770255"/>
                <a:gd name="connsiteY7" fmla="*/ 187325 h 615950"/>
                <a:gd name="connsiteX8" fmla="*/ 770255 w 770255"/>
                <a:gd name="connsiteY8" fmla="*/ 307975 h 615950"/>
                <a:gd name="connsiteX9" fmla="*/ 746760 w 770255"/>
                <a:gd name="connsiteY9" fmla="*/ 428625 h 615950"/>
                <a:gd name="connsiteX10" fmla="*/ 678180 w 770255"/>
                <a:gd name="connsiteY10" fmla="*/ 527685 h 615950"/>
                <a:gd name="connsiteX11" fmla="*/ 574040 w 770255"/>
                <a:gd name="connsiteY11" fmla="*/ 592455 h 615950"/>
                <a:gd name="connsiteX12" fmla="*/ 442595 w 770255"/>
                <a:gd name="connsiteY12" fmla="*/ 615950 h 615950"/>
                <a:gd name="connsiteX13" fmla="*/ 327660 w 770255"/>
                <a:gd name="connsiteY13" fmla="*/ 615950 h 615950"/>
                <a:gd name="connsiteX14" fmla="*/ 198120 w 770255"/>
                <a:gd name="connsiteY14" fmla="*/ 592455 h 615950"/>
                <a:gd name="connsiteX15" fmla="*/ 93980 w 770255"/>
                <a:gd name="connsiteY15" fmla="*/ 527685 h 615950"/>
                <a:gd name="connsiteX16" fmla="*/ 25400 w 770255"/>
                <a:gd name="connsiteY16" fmla="*/ 428625 h 615950"/>
                <a:gd name="connsiteX17" fmla="*/ 0 w 770255"/>
                <a:gd name="connsiteY17" fmla="*/ 307975 h 615950"/>
                <a:gd name="connsiteX18" fmla="*/ 25400 w 770255"/>
                <a:gd name="connsiteY18" fmla="*/ 187325 h 615950"/>
                <a:gd name="connsiteX19" fmla="*/ 135255 w 770255"/>
                <a:gd name="connsiteY19" fmla="*/ 393065 h 615950"/>
                <a:gd name="connsiteX20" fmla="*/ 180340 w 770255"/>
                <a:gd name="connsiteY20" fmla="*/ 459740 h 615950"/>
                <a:gd name="connsiteX21" fmla="*/ 248920 w 770255"/>
                <a:gd name="connsiteY21" fmla="*/ 504825 h 615950"/>
                <a:gd name="connsiteX22" fmla="*/ 335280 w 770255"/>
                <a:gd name="connsiteY22" fmla="*/ 521335 h 615950"/>
                <a:gd name="connsiteX23" fmla="*/ 447040 w 770255"/>
                <a:gd name="connsiteY23" fmla="*/ 521335 h 615950"/>
                <a:gd name="connsiteX24" fmla="*/ 533400 w 770255"/>
                <a:gd name="connsiteY24" fmla="*/ 504825 h 615950"/>
                <a:gd name="connsiteX25" fmla="*/ 601980 w 770255"/>
                <a:gd name="connsiteY25" fmla="*/ 459740 h 615950"/>
                <a:gd name="connsiteX26" fmla="*/ 647065 w 770255"/>
                <a:gd name="connsiteY26" fmla="*/ 393065 h 615950"/>
                <a:gd name="connsiteX27" fmla="*/ 663575 w 770255"/>
                <a:gd name="connsiteY27" fmla="*/ 308610 h 615950"/>
                <a:gd name="connsiteX28" fmla="*/ 647065 w 770255"/>
                <a:gd name="connsiteY28" fmla="*/ 224155 h 615950"/>
                <a:gd name="connsiteX29" fmla="*/ 601980 w 770255"/>
                <a:gd name="connsiteY29" fmla="*/ 157480 h 615950"/>
                <a:gd name="connsiteX30" fmla="*/ 533400 w 770255"/>
                <a:gd name="connsiteY30" fmla="*/ 112395 h 615950"/>
                <a:gd name="connsiteX31" fmla="*/ 447040 w 770255"/>
                <a:gd name="connsiteY31" fmla="*/ 95885 h 615950"/>
                <a:gd name="connsiteX32" fmla="*/ 335280 w 770255"/>
                <a:gd name="connsiteY32" fmla="*/ 95885 h 615950"/>
                <a:gd name="connsiteX33" fmla="*/ 248920 w 770255"/>
                <a:gd name="connsiteY33" fmla="*/ 112395 h 615950"/>
                <a:gd name="connsiteX34" fmla="*/ 180340 w 770255"/>
                <a:gd name="connsiteY34" fmla="*/ 157480 h 615950"/>
                <a:gd name="connsiteX35" fmla="*/ 135255 w 770255"/>
                <a:gd name="connsiteY35" fmla="*/ 224155 h 615950"/>
                <a:gd name="connsiteX36" fmla="*/ 118745 w 770255"/>
                <a:gd name="connsiteY36" fmla="*/ 308610 h 615950"/>
                <a:gd name="connsiteX37" fmla="*/ 135255 w 770255"/>
                <a:gd name="connsiteY37" fmla="*/ 393065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70255" h="615950">
                  <a:moveTo>
                    <a:pt x="25400" y="187325"/>
                  </a:moveTo>
                  <a:cubicBezTo>
                    <a:pt x="41910" y="149225"/>
                    <a:pt x="64770" y="116840"/>
                    <a:pt x="93980" y="88265"/>
                  </a:cubicBezTo>
                  <a:cubicBezTo>
                    <a:pt x="122555" y="59690"/>
                    <a:pt x="156845" y="38100"/>
                    <a:pt x="198120" y="23495"/>
                  </a:cubicBezTo>
                  <a:cubicBezTo>
                    <a:pt x="237490" y="6985"/>
                    <a:pt x="280670" y="0"/>
                    <a:pt x="327660" y="0"/>
                  </a:cubicBezTo>
                  <a:lnTo>
                    <a:pt x="442595" y="0"/>
                  </a:lnTo>
                  <a:cubicBezTo>
                    <a:pt x="489585" y="0"/>
                    <a:pt x="532765" y="6985"/>
                    <a:pt x="574040" y="23495"/>
                  </a:cubicBezTo>
                  <a:cubicBezTo>
                    <a:pt x="613410" y="40005"/>
                    <a:pt x="647700" y="61595"/>
                    <a:pt x="678180" y="88265"/>
                  </a:cubicBezTo>
                  <a:cubicBezTo>
                    <a:pt x="706755" y="116840"/>
                    <a:pt x="730250" y="149225"/>
                    <a:pt x="746760" y="187325"/>
                  </a:cubicBezTo>
                  <a:cubicBezTo>
                    <a:pt x="763270" y="225425"/>
                    <a:pt x="770255" y="264795"/>
                    <a:pt x="770255" y="307975"/>
                  </a:cubicBezTo>
                  <a:cubicBezTo>
                    <a:pt x="770255" y="351155"/>
                    <a:pt x="763270" y="390525"/>
                    <a:pt x="746760" y="428625"/>
                  </a:cubicBezTo>
                  <a:cubicBezTo>
                    <a:pt x="730250" y="466725"/>
                    <a:pt x="707390" y="499110"/>
                    <a:pt x="678180" y="527685"/>
                  </a:cubicBezTo>
                  <a:cubicBezTo>
                    <a:pt x="648970" y="556260"/>
                    <a:pt x="613410" y="577850"/>
                    <a:pt x="574040" y="592455"/>
                  </a:cubicBezTo>
                  <a:cubicBezTo>
                    <a:pt x="534670" y="608965"/>
                    <a:pt x="491490" y="615950"/>
                    <a:pt x="442595" y="615950"/>
                  </a:cubicBezTo>
                  <a:lnTo>
                    <a:pt x="327660" y="615950"/>
                  </a:lnTo>
                  <a:cubicBezTo>
                    <a:pt x="280670" y="615950"/>
                    <a:pt x="237490" y="608965"/>
                    <a:pt x="198120" y="592455"/>
                  </a:cubicBezTo>
                  <a:cubicBezTo>
                    <a:pt x="158750" y="575945"/>
                    <a:pt x="124460" y="554355"/>
                    <a:pt x="93980" y="527685"/>
                  </a:cubicBezTo>
                  <a:cubicBezTo>
                    <a:pt x="65405" y="499110"/>
                    <a:pt x="41910" y="466725"/>
                    <a:pt x="25400" y="428625"/>
                  </a:cubicBezTo>
                  <a:cubicBezTo>
                    <a:pt x="8890" y="390525"/>
                    <a:pt x="0" y="351155"/>
                    <a:pt x="0" y="307975"/>
                  </a:cubicBezTo>
                  <a:cubicBezTo>
                    <a:pt x="0" y="264795"/>
                    <a:pt x="8890" y="223520"/>
                    <a:pt x="25400" y="187325"/>
                  </a:cubicBezTo>
                  <a:close/>
                  <a:moveTo>
                    <a:pt x="135255" y="393065"/>
                  </a:moveTo>
                  <a:cubicBezTo>
                    <a:pt x="146050" y="418465"/>
                    <a:pt x="160655" y="441960"/>
                    <a:pt x="180340" y="459740"/>
                  </a:cubicBezTo>
                  <a:cubicBezTo>
                    <a:pt x="200025" y="479425"/>
                    <a:pt x="221615" y="494030"/>
                    <a:pt x="248920" y="504825"/>
                  </a:cubicBezTo>
                  <a:cubicBezTo>
                    <a:pt x="276225" y="515620"/>
                    <a:pt x="304800" y="521335"/>
                    <a:pt x="335280" y="521335"/>
                  </a:cubicBezTo>
                  <a:lnTo>
                    <a:pt x="447040" y="521335"/>
                  </a:lnTo>
                  <a:cubicBezTo>
                    <a:pt x="477520" y="521335"/>
                    <a:pt x="506730" y="515620"/>
                    <a:pt x="533400" y="504825"/>
                  </a:cubicBezTo>
                  <a:cubicBezTo>
                    <a:pt x="560070" y="494030"/>
                    <a:pt x="582295" y="479425"/>
                    <a:pt x="601980" y="459740"/>
                  </a:cubicBezTo>
                  <a:cubicBezTo>
                    <a:pt x="621665" y="440055"/>
                    <a:pt x="636270" y="418465"/>
                    <a:pt x="647065" y="393065"/>
                  </a:cubicBezTo>
                  <a:cubicBezTo>
                    <a:pt x="657860" y="367665"/>
                    <a:pt x="663575" y="339090"/>
                    <a:pt x="663575" y="308610"/>
                  </a:cubicBezTo>
                  <a:cubicBezTo>
                    <a:pt x="663575" y="278130"/>
                    <a:pt x="657860" y="248920"/>
                    <a:pt x="647065" y="224155"/>
                  </a:cubicBezTo>
                  <a:cubicBezTo>
                    <a:pt x="636270" y="198755"/>
                    <a:pt x="621665" y="175260"/>
                    <a:pt x="601980" y="157480"/>
                  </a:cubicBezTo>
                  <a:cubicBezTo>
                    <a:pt x="582295" y="137795"/>
                    <a:pt x="558800" y="123190"/>
                    <a:pt x="533400" y="112395"/>
                  </a:cubicBezTo>
                  <a:cubicBezTo>
                    <a:pt x="506095" y="101600"/>
                    <a:pt x="477520" y="95885"/>
                    <a:pt x="447040" y="95885"/>
                  </a:cubicBezTo>
                  <a:lnTo>
                    <a:pt x="335280" y="95885"/>
                  </a:lnTo>
                  <a:cubicBezTo>
                    <a:pt x="304800" y="95885"/>
                    <a:pt x="275590" y="101600"/>
                    <a:pt x="248920" y="112395"/>
                  </a:cubicBezTo>
                  <a:cubicBezTo>
                    <a:pt x="221615" y="123190"/>
                    <a:pt x="200025" y="137795"/>
                    <a:pt x="180340" y="157480"/>
                  </a:cubicBezTo>
                  <a:cubicBezTo>
                    <a:pt x="160655" y="177165"/>
                    <a:pt x="146050" y="198755"/>
                    <a:pt x="135255" y="224155"/>
                  </a:cubicBezTo>
                  <a:cubicBezTo>
                    <a:pt x="124460" y="249555"/>
                    <a:pt x="118745" y="278130"/>
                    <a:pt x="118745" y="308610"/>
                  </a:cubicBezTo>
                  <a:cubicBezTo>
                    <a:pt x="118745" y="339090"/>
                    <a:pt x="124460" y="367665"/>
                    <a:pt x="135255" y="39306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A338EFB5-DCC1-7245-9682-6989EE4FC5A6}"/>
                </a:ext>
              </a:extLst>
            </p:cNvPr>
            <p:cNvSpPr/>
            <p:nvPr/>
          </p:nvSpPr>
          <p:spPr>
            <a:xfrm>
              <a:off x="4591050" y="4032250"/>
              <a:ext cx="630554" cy="593725"/>
            </a:xfrm>
            <a:custGeom>
              <a:avLst/>
              <a:gdLst>
                <a:gd name="connsiteX0" fmla="*/ 1905 w 630554"/>
                <a:gd name="connsiteY0" fmla="*/ 0 h 593725"/>
                <a:gd name="connsiteX1" fmla="*/ 178435 w 630554"/>
                <a:gd name="connsiteY1" fmla="*/ 0 h 593725"/>
                <a:gd name="connsiteX2" fmla="*/ 509905 w 630554"/>
                <a:gd name="connsiteY2" fmla="*/ 500380 h 593725"/>
                <a:gd name="connsiteX3" fmla="*/ 526415 w 630554"/>
                <a:gd name="connsiteY3" fmla="*/ 500380 h 593725"/>
                <a:gd name="connsiteX4" fmla="*/ 526415 w 630554"/>
                <a:gd name="connsiteY4" fmla="*/ 0 h 593725"/>
                <a:gd name="connsiteX5" fmla="*/ 630555 w 630554"/>
                <a:gd name="connsiteY5" fmla="*/ 0 h 593725"/>
                <a:gd name="connsiteX6" fmla="*/ 630555 w 630554"/>
                <a:gd name="connsiteY6" fmla="*/ 593725 h 593725"/>
                <a:gd name="connsiteX7" fmla="*/ 455930 w 630554"/>
                <a:gd name="connsiteY7" fmla="*/ 593725 h 593725"/>
                <a:gd name="connsiteX8" fmla="*/ 123190 w 630554"/>
                <a:gd name="connsiteY8" fmla="*/ 93345 h 593725"/>
                <a:gd name="connsiteX9" fmla="*/ 106680 w 630554"/>
                <a:gd name="connsiteY9" fmla="*/ 93345 h 593725"/>
                <a:gd name="connsiteX10" fmla="*/ 106680 w 630554"/>
                <a:gd name="connsiteY10" fmla="*/ 593725 h 593725"/>
                <a:gd name="connsiteX11" fmla="*/ 0 w 630554"/>
                <a:gd name="connsiteY11" fmla="*/ 593725 h 593725"/>
                <a:gd name="connsiteX12" fmla="*/ 0 w 630554"/>
                <a:gd name="connsiteY12" fmla="*/ 0 h 593725"/>
                <a:gd name="connsiteX13" fmla="*/ 1905 w 630554"/>
                <a:gd name="connsiteY13" fmla="*/ 0 h 5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0554" h="593725">
                  <a:moveTo>
                    <a:pt x="1905" y="0"/>
                  </a:moveTo>
                  <a:lnTo>
                    <a:pt x="178435" y="0"/>
                  </a:lnTo>
                  <a:lnTo>
                    <a:pt x="509905" y="500380"/>
                  </a:lnTo>
                  <a:lnTo>
                    <a:pt x="526415" y="500380"/>
                  </a:lnTo>
                  <a:lnTo>
                    <a:pt x="526415" y="0"/>
                  </a:lnTo>
                  <a:lnTo>
                    <a:pt x="630555" y="0"/>
                  </a:lnTo>
                  <a:lnTo>
                    <a:pt x="630555" y="593725"/>
                  </a:lnTo>
                  <a:lnTo>
                    <a:pt x="455930" y="593725"/>
                  </a:lnTo>
                  <a:lnTo>
                    <a:pt x="123190" y="93345"/>
                  </a:lnTo>
                  <a:lnTo>
                    <a:pt x="106680" y="93345"/>
                  </a:lnTo>
                  <a:lnTo>
                    <a:pt x="106680" y="593725"/>
                  </a:lnTo>
                  <a:lnTo>
                    <a:pt x="0" y="593725"/>
                  </a:lnTo>
                  <a:lnTo>
                    <a:pt x="0" y="0"/>
                  </a:lnTo>
                  <a:lnTo>
                    <a:pt x="1905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99" name="Graphic 5">
              <a:extLst>
                <a:ext uri="{FF2B5EF4-FFF2-40B4-BE49-F238E27FC236}">
                  <a16:creationId xmlns:a16="http://schemas.microsoft.com/office/drawing/2014/main" id="{EE6DEC30-62B9-CD43-928D-BFFE2A1690DA}"/>
                </a:ext>
              </a:extLst>
            </p:cNvPr>
            <p:cNvGrpSpPr/>
            <p:nvPr/>
          </p:nvGrpSpPr>
          <p:grpSpPr>
            <a:xfrm>
              <a:off x="3388359" y="4032250"/>
              <a:ext cx="1090930" cy="593725"/>
              <a:chOff x="3388359" y="4032250"/>
              <a:chExt cx="1090930" cy="593725"/>
            </a:xfrm>
            <a:grpFill/>
          </p:grpSpPr>
          <p:sp>
            <p:nvSpPr>
              <p:cNvPr id="100" name="Freeform 99">
                <a:extLst>
                  <a:ext uri="{FF2B5EF4-FFF2-40B4-BE49-F238E27FC236}">
                    <a16:creationId xmlns:a16="http://schemas.microsoft.com/office/drawing/2014/main" id="{5D97430E-020E-314C-85B7-4ED229EE3838}"/>
                  </a:ext>
                </a:extLst>
              </p:cNvPr>
              <p:cNvSpPr/>
              <p:nvPr/>
            </p:nvSpPr>
            <p:spPr>
              <a:xfrm>
                <a:off x="3388359" y="4032250"/>
                <a:ext cx="113665" cy="593725"/>
              </a:xfrm>
              <a:custGeom>
                <a:avLst/>
                <a:gdLst>
                  <a:gd name="connsiteX0" fmla="*/ 113665 w 113665"/>
                  <a:gd name="connsiteY0" fmla="*/ 593725 h 593725"/>
                  <a:gd name="connsiteX1" fmla="*/ 0 w 113665"/>
                  <a:gd name="connsiteY1" fmla="*/ 593725 h 593725"/>
                  <a:gd name="connsiteX2" fmla="*/ 0 w 113665"/>
                  <a:gd name="connsiteY2" fmla="*/ 0 h 593725"/>
                  <a:gd name="connsiteX3" fmla="*/ 113665 w 113665"/>
                  <a:gd name="connsiteY3" fmla="*/ 0 h 593725"/>
                  <a:gd name="connsiteX4" fmla="*/ 113665 w 113665"/>
                  <a:gd name="connsiteY4" fmla="*/ 593725 h 59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65" h="593725">
                    <a:moveTo>
                      <a:pt x="113665" y="593725"/>
                    </a:moveTo>
                    <a:lnTo>
                      <a:pt x="0" y="593725"/>
                    </a:lnTo>
                    <a:lnTo>
                      <a:pt x="0" y="0"/>
                    </a:lnTo>
                    <a:lnTo>
                      <a:pt x="113665" y="0"/>
                    </a:lnTo>
                    <a:lnTo>
                      <a:pt x="113665" y="59372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" name="Freeform 100">
                <a:extLst>
                  <a:ext uri="{FF2B5EF4-FFF2-40B4-BE49-F238E27FC236}">
                    <a16:creationId xmlns:a16="http://schemas.microsoft.com/office/drawing/2014/main" id="{B24D5F4C-B085-6F48-88E0-05231338C7A4}"/>
                  </a:ext>
                </a:extLst>
              </p:cNvPr>
              <p:cNvSpPr/>
              <p:nvPr/>
            </p:nvSpPr>
            <p:spPr>
              <a:xfrm>
                <a:off x="3619500" y="4032250"/>
                <a:ext cx="859790" cy="593725"/>
              </a:xfrm>
              <a:custGeom>
                <a:avLst/>
                <a:gdLst>
                  <a:gd name="connsiteX0" fmla="*/ 544830 w 859790"/>
                  <a:gd name="connsiteY0" fmla="*/ 280670 h 593725"/>
                  <a:gd name="connsiteX1" fmla="*/ 835025 w 859790"/>
                  <a:gd name="connsiteY1" fmla="*/ 0 h 593725"/>
                  <a:gd name="connsiteX2" fmla="*/ 690880 w 859790"/>
                  <a:gd name="connsiteY2" fmla="*/ 0 h 593725"/>
                  <a:gd name="connsiteX3" fmla="*/ 453390 w 859790"/>
                  <a:gd name="connsiteY3" fmla="*/ 231775 h 593725"/>
                  <a:gd name="connsiteX4" fmla="*/ 412115 w 859790"/>
                  <a:gd name="connsiteY4" fmla="*/ 231775 h 593725"/>
                  <a:gd name="connsiteX5" fmla="*/ 173990 w 859790"/>
                  <a:gd name="connsiteY5" fmla="*/ 0 h 593725"/>
                  <a:gd name="connsiteX6" fmla="*/ 21590 w 859790"/>
                  <a:gd name="connsiteY6" fmla="*/ 0 h 593725"/>
                  <a:gd name="connsiteX7" fmla="*/ 313055 w 859790"/>
                  <a:gd name="connsiteY7" fmla="*/ 280670 h 593725"/>
                  <a:gd name="connsiteX8" fmla="*/ 0 w 859790"/>
                  <a:gd name="connsiteY8" fmla="*/ 593725 h 593725"/>
                  <a:gd name="connsiteX9" fmla="*/ 145415 w 859790"/>
                  <a:gd name="connsiteY9" fmla="*/ 593725 h 593725"/>
                  <a:gd name="connsiteX10" fmla="*/ 408305 w 859790"/>
                  <a:gd name="connsiteY10" fmla="*/ 334645 h 593725"/>
                  <a:gd name="connsiteX11" fmla="*/ 446405 w 859790"/>
                  <a:gd name="connsiteY11" fmla="*/ 334645 h 593725"/>
                  <a:gd name="connsiteX12" fmla="*/ 708660 w 859790"/>
                  <a:gd name="connsiteY12" fmla="*/ 593725 h 593725"/>
                  <a:gd name="connsiteX13" fmla="*/ 859790 w 859790"/>
                  <a:gd name="connsiteY13" fmla="*/ 593725 h 59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9790" h="593725">
                    <a:moveTo>
                      <a:pt x="544830" y="280670"/>
                    </a:moveTo>
                    <a:lnTo>
                      <a:pt x="835025" y="0"/>
                    </a:lnTo>
                    <a:lnTo>
                      <a:pt x="690880" y="0"/>
                    </a:lnTo>
                    <a:lnTo>
                      <a:pt x="453390" y="231775"/>
                    </a:lnTo>
                    <a:lnTo>
                      <a:pt x="412115" y="231775"/>
                    </a:lnTo>
                    <a:lnTo>
                      <a:pt x="173990" y="0"/>
                    </a:lnTo>
                    <a:lnTo>
                      <a:pt x="21590" y="0"/>
                    </a:lnTo>
                    <a:lnTo>
                      <a:pt x="313055" y="280670"/>
                    </a:lnTo>
                    <a:lnTo>
                      <a:pt x="0" y="593725"/>
                    </a:lnTo>
                    <a:lnTo>
                      <a:pt x="145415" y="593725"/>
                    </a:lnTo>
                    <a:lnTo>
                      <a:pt x="408305" y="334645"/>
                    </a:lnTo>
                    <a:lnTo>
                      <a:pt x="446405" y="334645"/>
                    </a:lnTo>
                    <a:lnTo>
                      <a:pt x="708660" y="593725"/>
                    </a:lnTo>
                    <a:lnTo>
                      <a:pt x="859790" y="59372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117175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URED MOBILE BLOCKCHAIN"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126" name="Graphic 5">
            <a:extLst>
              <a:ext uri="{FF2B5EF4-FFF2-40B4-BE49-F238E27FC236}">
                <a16:creationId xmlns:a16="http://schemas.microsoft.com/office/drawing/2014/main" id="{6C79F7D1-C0E6-144B-83C7-C97AB19F4B7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665352" y="1703061"/>
            <a:ext cx="3824054" cy="522000"/>
            <a:chOff x="2481579" y="4020820"/>
            <a:chExt cx="4512310" cy="615950"/>
          </a:xfrm>
          <a:solidFill>
            <a:schemeClr val="bg1"/>
          </a:solidFill>
        </p:grpSpPr>
        <p:grpSp>
          <p:nvGrpSpPr>
            <p:cNvPr id="127" name="Graphic 5">
              <a:extLst>
                <a:ext uri="{FF2B5EF4-FFF2-40B4-BE49-F238E27FC236}">
                  <a16:creationId xmlns:a16="http://schemas.microsoft.com/office/drawing/2014/main" id="{D2A19045-CADE-3B44-9602-4AB6C6FE9396}"/>
                </a:ext>
              </a:extLst>
            </p:cNvPr>
            <p:cNvGrpSpPr/>
            <p:nvPr/>
          </p:nvGrpSpPr>
          <p:grpSpPr>
            <a:xfrm>
              <a:off x="2481579" y="4032250"/>
              <a:ext cx="779145" cy="593725"/>
              <a:chOff x="2481579" y="4032250"/>
              <a:chExt cx="779145" cy="593725"/>
            </a:xfrm>
            <a:grpFill/>
          </p:grpSpPr>
          <p:sp>
            <p:nvSpPr>
              <p:cNvPr id="134" name="Freeform 133">
                <a:extLst>
                  <a:ext uri="{FF2B5EF4-FFF2-40B4-BE49-F238E27FC236}">
                    <a16:creationId xmlns:a16="http://schemas.microsoft.com/office/drawing/2014/main" id="{5CEC628C-6536-5948-BFB8-C814094FFC37}"/>
                  </a:ext>
                </a:extLst>
              </p:cNvPr>
              <p:cNvSpPr/>
              <p:nvPr/>
            </p:nvSpPr>
            <p:spPr>
              <a:xfrm>
                <a:off x="2816225" y="4032250"/>
                <a:ext cx="111760" cy="593725"/>
              </a:xfrm>
              <a:custGeom>
                <a:avLst/>
                <a:gdLst>
                  <a:gd name="connsiteX0" fmla="*/ 0 w 111760"/>
                  <a:gd name="connsiteY0" fmla="*/ 0 h 593725"/>
                  <a:gd name="connsiteX1" fmla="*/ 111760 w 111760"/>
                  <a:gd name="connsiteY1" fmla="*/ 0 h 593725"/>
                  <a:gd name="connsiteX2" fmla="*/ 111760 w 111760"/>
                  <a:gd name="connsiteY2" fmla="*/ 593725 h 593725"/>
                  <a:gd name="connsiteX3" fmla="*/ 0 w 111760"/>
                  <a:gd name="connsiteY3" fmla="*/ 593725 h 59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60" h="593725">
                    <a:moveTo>
                      <a:pt x="0" y="0"/>
                    </a:moveTo>
                    <a:lnTo>
                      <a:pt x="111760" y="0"/>
                    </a:lnTo>
                    <a:lnTo>
                      <a:pt x="111760" y="593725"/>
                    </a:lnTo>
                    <a:lnTo>
                      <a:pt x="0" y="59372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5" name="Freeform 134">
                <a:extLst>
                  <a:ext uri="{FF2B5EF4-FFF2-40B4-BE49-F238E27FC236}">
                    <a16:creationId xmlns:a16="http://schemas.microsoft.com/office/drawing/2014/main" id="{57E5CC34-470B-CB4D-8DA0-0F3A0276A6E5}"/>
                  </a:ext>
                </a:extLst>
              </p:cNvPr>
              <p:cNvSpPr/>
              <p:nvPr/>
            </p:nvSpPr>
            <p:spPr>
              <a:xfrm>
                <a:off x="2481579" y="4032250"/>
                <a:ext cx="278765" cy="93345"/>
              </a:xfrm>
              <a:custGeom>
                <a:avLst/>
                <a:gdLst>
                  <a:gd name="connsiteX0" fmla="*/ 0 w 278765"/>
                  <a:gd name="connsiteY0" fmla="*/ 93345 h 93345"/>
                  <a:gd name="connsiteX1" fmla="*/ 237490 w 278765"/>
                  <a:gd name="connsiteY1" fmla="*/ 93345 h 93345"/>
                  <a:gd name="connsiteX2" fmla="*/ 278765 w 278765"/>
                  <a:gd name="connsiteY2" fmla="*/ 0 h 93345"/>
                  <a:gd name="connsiteX3" fmla="*/ 0 w 278765"/>
                  <a:gd name="connsiteY3" fmla="*/ 0 h 9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765" h="93345">
                    <a:moveTo>
                      <a:pt x="0" y="93345"/>
                    </a:moveTo>
                    <a:lnTo>
                      <a:pt x="237490" y="93345"/>
                    </a:lnTo>
                    <a:lnTo>
                      <a:pt x="27876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6" name="Freeform 135">
                <a:extLst>
                  <a:ext uri="{FF2B5EF4-FFF2-40B4-BE49-F238E27FC236}">
                    <a16:creationId xmlns:a16="http://schemas.microsoft.com/office/drawing/2014/main" id="{19D6C583-43D1-1146-84E8-0BE688D7096F}"/>
                  </a:ext>
                </a:extLst>
              </p:cNvPr>
              <p:cNvSpPr/>
              <p:nvPr/>
            </p:nvSpPr>
            <p:spPr>
              <a:xfrm>
                <a:off x="2983864" y="4032250"/>
                <a:ext cx="276860" cy="93345"/>
              </a:xfrm>
              <a:custGeom>
                <a:avLst/>
                <a:gdLst>
                  <a:gd name="connsiteX0" fmla="*/ 0 w 276860"/>
                  <a:gd name="connsiteY0" fmla="*/ 0 h 93345"/>
                  <a:gd name="connsiteX1" fmla="*/ 41275 w 276860"/>
                  <a:gd name="connsiteY1" fmla="*/ 93345 h 93345"/>
                  <a:gd name="connsiteX2" fmla="*/ 276860 w 276860"/>
                  <a:gd name="connsiteY2" fmla="*/ 93345 h 93345"/>
                  <a:gd name="connsiteX3" fmla="*/ 276860 w 276860"/>
                  <a:gd name="connsiteY3" fmla="*/ 0 h 9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860" h="93345">
                    <a:moveTo>
                      <a:pt x="0" y="0"/>
                    </a:moveTo>
                    <a:lnTo>
                      <a:pt x="41275" y="93345"/>
                    </a:lnTo>
                    <a:lnTo>
                      <a:pt x="276860" y="93345"/>
                    </a:lnTo>
                    <a:lnTo>
                      <a:pt x="27686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3595C33B-9607-B841-B637-C7C9E5DD0F1C}"/>
                </a:ext>
              </a:extLst>
            </p:cNvPr>
            <p:cNvSpPr/>
            <p:nvPr/>
          </p:nvSpPr>
          <p:spPr>
            <a:xfrm>
              <a:off x="5354320" y="4020820"/>
              <a:ext cx="758189" cy="615314"/>
            </a:xfrm>
            <a:custGeom>
              <a:avLst/>
              <a:gdLst>
                <a:gd name="connsiteX0" fmla="*/ 25400 w 758189"/>
                <a:gd name="connsiteY0" fmla="*/ 428625 h 615314"/>
                <a:gd name="connsiteX1" fmla="*/ 0 w 758189"/>
                <a:gd name="connsiteY1" fmla="*/ 307975 h 615314"/>
                <a:gd name="connsiteX2" fmla="*/ 25400 w 758189"/>
                <a:gd name="connsiteY2" fmla="*/ 187325 h 615314"/>
                <a:gd name="connsiteX3" fmla="*/ 93980 w 758189"/>
                <a:gd name="connsiteY3" fmla="*/ 88265 h 615314"/>
                <a:gd name="connsiteX4" fmla="*/ 198120 w 758189"/>
                <a:gd name="connsiteY4" fmla="*/ 23495 h 615314"/>
                <a:gd name="connsiteX5" fmla="*/ 329565 w 758189"/>
                <a:gd name="connsiteY5" fmla="*/ 0 h 615314"/>
                <a:gd name="connsiteX6" fmla="*/ 444500 w 758189"/>
                <a:gd name="connsiteY6" fmla="*/ 0 h 615314"/>
                <a:gd name="connsiteX7" fmla="*/ 597535 w 758189"/>
                <a:gd name="connsiteY7" fmla="*/ 30480 h 615314"/>
                <a:gd name="connsiteX8" fmla="*/ 709295 w 758189"/>
                <a:gd name="connsiteY8" fmla="*/ 118745 h 615314"/>
                <a:gd name="connsiteX9" fmla="*/ 631825 w 758189"/>
                <a:gd name="connsiteY9" fmla="*/ 190500 h 615314"/>
                <a:gd name="connsiteX10" fmla="*/ 558165 w 758189"/>
                <a:gd name="connsiteY10" fmla="*/ 121920 h 615314"/>
                <a:gd name="connsiteX11" fmla="*/ 448310 w 758189"/>
                <a:gd name="connsiteY11" fmla="*/ 96520 h 615314"/>
                <a:gd name="connsiteX12" fmla="*/ 333375 w 758189"/>
                <a:gd name="connsiteY12" fmla="*/ 96520 h 615314"/>
                <a:gd name="connsiteX13" fmla="*/ 245110 w 758189"/>
                <a:gd name="connsiteY13" fmla="*/ 113030 h 615314"/>
                <a:gd name="connsiteX14" fmla="*/ 176530 w 758189"/>
                <a:gd name="connsiteY14" fmla="*/ 158115 h 615314"/>
                <a:gd name="connsiteX15" fmla="*/ 131445 w 758189"/>
                <a:gd name="connsiteY15" fmla="*/ 224790 h 615314"/>
                <a:gd name="connsiteX16" fmla="*/ 114935 w 758189"/>
                <a:gd name="connsiteY16" fmla="*/ 309245 h 615314"/>
                <a:gd name="connsiteX17" fmla="*/ 131445 w 758189"/>
                <a:gd name="connsiteY17" fmla="*/ 391795 h 615314"/>
                <a:gd name="connsiteX18" fmla="*/ 176530 w 758189"/>
                <a:gd name="connsiteY18" fmla="*/ 458470 h 615314"/>
                <a:gd name="connsiteX19" fmla="*/ 245110 w 758189"/>
                <a:gd name="connsiteY19" fmla="*/ 503555 h 615314"/>
                <a:gd name="connsiteX20" fmla="*/ 329565 w 758189"/>
                <a:gd name="connsiteY20" fmla="*/ 520065 h 615314"/>
                <a:gd name="connsiteX21" fmla="*/ 443230 w 758189"/>
                <a:gd name="connsiteY21" fmla="*/ 520065 h 615314"/>
                <a:gd name="connsiteX22" fmla="*/ 516890 w 758189"/>
                <a:gd name="connsiteY22" fmla="*/ 509270 h 615314"/>
                <a:gd name="connsiteX23" fmla="*/ 577850 w 758189"/>
                <a:gd name="connsiteY23" fmla="*/ 478790 h 615314"/>
                <a:gd name="connsiteX24" fmla="*/ 622935 w 758189"/>
                <a:gd name="connsiteY24" fmla="*/ 429895 h 615314"/>
                <a:gd name="connsiteX25" fmla="*/ 648335 w 758189"/>
                <a:gd name="connsiteY25" fmla="*/ 367030 h 615314"/>
                <a:gd name="connsiteX26" fmla="*/ 313690 w 758189"/>
                <a:gd name="connsiteY26" fmla="*/ 367030 h 615314"/>
                <a:gd name="connsiteX27" fmla="*/ 313690 w 758189"/>
                <a:gd name="connsiteY27" fmla="*/ 280670 h 615314"/>
                <a:gd name="connsiteX28" fmla="*/ 758190 w 758189"/>
                <a:gd name="connsiteY28" fmla="*/ 280670 h 615314"/>
                <a:gd name="connsiteX29" fmla="*/ 758190 w 758189"/>
                <a:gd name="connsiteY29" fmla="*/ 309245 h 615314"/>
                <a:gd name="connsiteX30" fmla="*/ 734695 w 758189"/>
                <a:gd name="connsiteY30" fmla="*/ 429895 h 615314"/>
                <a:gd name="connsiteX31" fmla="*/ 669925 w 758189"/>
                <a:gd name="connsiteY31" fmla="*/ 527050 h 615314"/>
                <a:gd name="connsiteX32" fmla="*/ 570865 w 758189"/>
                <a:gd name="connsiteY32" fmla="*/ 591820 h 615314"/>
                <a:gd name="connsiteX33" fmla="*/ 443230 w 758189"/>
                <a:gd name="connsiteY33" fmla="*/ 615315 h 615314"/>
                <a:gd name="connsiteX34" fmla="*/ 328295 w 758189"/>
                <a:gd name="connsiteY34" fmla="*/ 615315 h 615314"/>
                <a:gd name="connsiteX35" fmla="*/ 200660 w 758189"/>
                <a:gd name="connsiteY35" fmla="*/ 591820 h 615314"/>
                <a:gd name="connsiteX36" fmla="*/ 97790 w 758189"/>
                <a:gd name="connsiteY36" fmla="*/ 527050 h 615314"/>
                <a:gd name="connsiteX37" fmla="*/ 25400 w 758189"/>
                <a:gd name="connsiteY37" fmla="*/ 428625 h 61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58189" h="615314">
                  <a:moveTo>
                    <a:pt x="25400" y="428625"/>
                  </a:moveTo>
                  <a:cubicBezTo>
                    <a:pt x="8890" y="390525"/>
                    <a:pt x="0" y="351155"/>
                    <a:pt x="0" y="307975"/>
                  </a:cubicBezTo>
                  <a:cubicBezTo>
                    <a:pt x="0" y="264795"/>
                    <a:pt x="8890" y="225425"/>
                    <a:pt x="25400" y="187325"/>
                  </a:cubicBezTo>
                  <a:cubicBezTo>
                    <a:pt x="41910" y="149225"/>
                    <a:pt x="64770" y="116840"/>
                    <a:pt x="93980" y="88265"/>
                  </a:cubicBezTo>
                  <a:cubicBezTo>
                    <a:pt x="122555" y="59690"/>
                    <a:pt x="156845" y="38100"/>
                    <a:pt x="198120" y="23495"/>
                  </a:cubicBezTo>
                  <a:cubicBezTo>
                    <a:pt x="237490" y="6985"/>
                    <a:pt x="282575" y="0"/>
                    <a:pt x="329565" y="0"/>
                  </a:cubicBezTo>
                  <a:lnTo>
                    <a:pt x="444500" y="0"/>
                  </a:lnTo>
                  <a:cubicBezTo>
                    <a:pt x="502285" y="0"/>
                    <a:pt x="554355" y="10795"/>
                    <a:pt x="597535" y="30480"/>
                  </a:cubicBezTo>
                  <a:cubicBezTo>
                    <a:pt x="642620" y="52070"/>
                    <a:pt x="680085" y="80645"/>
                    <a:pt x="709295" y="118745"/>
                  </a:cubicBezTo>
                  <a:lnTo>
                    <a:pt x="631825" y="190500"/>
                  </a:lnTo>
                  <a:cubicBezTo>
                    <a:pt x="614045" y="161925"/>
                    <a:pt x="588645" y="138430"/>
                    <a:pt x="558165" y="121920"/>
                  </a:cubicBezTo>
                  <a:cubicBezTo>
                    <a:pt x="527685" y="105410"/>
                    <a:pt x="491490" y="96520"/>
                    <a:pt x="448310" y="96520"/>
                  </a:cubicBezTo>
                  <a:lnTo>
                    <a:pt x="333375" y="96520"/>
                  </a:lnTo>
                  <a:cubicBezTo>
                    <a:pt x="300990" y="96520"/>
                    <a:pt x="272415" y="102235"/>
                    <a:pt x="245110" y="113030"/>
                  </a:cubicBezTo>
                  <a:cubicBezTo>
                    <a:pt x="217805" y="123825"/>
                    <a:pt x="194945" y="138430"/>
                    <a:pt x="176530" y="158115"/>
                  </a:cubicBezTo>
                  <a:cubicBezTo>
                    <a:pt x="156845" y="177800"/>
                    <a:pt x="142240" y="199390"/>
                    <a:pt x="131445" y="224790"/>
                  </a:cubicBezTo>
                  <a:cubicBezTo>
                    <a:pt x="120650" y="250190"/>
                    <a:pt x="114935" y="278765"/>
                    <a:pt x="114935" y="309245"/>
                  </a:cubicBezTo>
                  <a:cubicBezTo>
                    <a:pt x="114935" y="339725"/>
                    <a:pt x="120650" y="367030"/>
                    <a:pt x="131445" y="391795"/>
                  </a:cubicBezTo>
                  <a:cubicBezTo>
                    <a:pt x="142240" y="416560"/>
                    <a:pt x="156845" y="440690"/>
                    <a:pt x="176530" y="458470"/>
                  </a:cubicBezTo>
                  <a:cubicBezTo>
                    <a:pt x="196215" y="476250"/>
                    <a:pt x="217805" y="492760"/>
                    <a:pt x="245110" y="503555"/>
                  </a:cubicBezTo>
                  <a:cubicBezTo>
                    <a:pt x="270510" y="514350"/>
                    <a:pt x="299085" y="520065"/>
                    <a:pt x="329565" y="520065"/>
                  </a:cubicBezTo>
                  <a:lnTo>
                    <a:pt x="443230" y="520065"/>
                  </a:lnTo>
                  <a:cubicBezTo>
                    <a:pt x="470535" y="520065"/>
                    <a:pt x="495300" y="516255"/>
                    <a:pt x="516890" y="509270"/>
                  </a:cubicBezTo>
                  <a:cubicBezTo>
                    <a:pt x="540385" y="502285"/>
                    <a:pt x="560070" y="491490"/>
                    <a:pt x="577850" y="478790"/>
                  </a:cubicBezTo>
                  <a:cubicBezTo>
                    <a:pt x="595630" y="464185"/>
                    <a:pt x="610235" y="450215"/>
                    <a:pt x="622935" y="429895"/>
                  </a:cubicBezTo>
                  <a:cubicBezTo>
                    <a:pt x="635635" y="412115"/>
                    <a:pt x="642620" y="390525"/>
                    <a:pt x="648335" y="367030"/>
                  </a:cubicBezTo>
                  <a:lnTo>
                    <a:pt x="313690" y="367030"/>
                  </a:lnTo>
                  <a:lnTo>
                    <a:pt x="313690" y="280670"/>
                  </a:lnTo>
                  <a:lnTo>
                    <a:pt x="758190" y="280670"/>
                  </a:lnTo>
                  <a:lnTo>
                    <a:pt x="758190" y="309245"/>
                  </a:lnTo>
                  <a:cubicBezTo>
                    <a:pt x="758190" y="352425"/>
                    <a:pt x="751205" y="391795"/>
                    <a:pt x="734695" y="429895"/>
                  </a:cubicBezTo>
                  <a:cubicBezTo>
                    <a:pt x="720090" y="467995"/>
                    <a:pt x="698500" y="500380"/>
                    <a:pt x="669925" y="527050"/>
                  </a:cubicBezTo>
                  <a:cubicBezTo>
                    <a:pt x="642620" y="554355"/>
                    <a:pt x="608965" y="575945"/>
                    <a:pt x="570865" y="591820"/>
                  </a:cubicBezTo>
                  <a:cubicBezTo>
                    <a:pt x="532765" y="608330"/>
                    <a:pt x="489585" y="615315"/>
                    <a:pt x="443230" y="615315"/>
                  </a:cubicBezTo>
                  <a:lnTo>
                    <a:pt x="328295" y="615315"/>
                  </a:lnTo>
                  <a:cubicBezTo>
                    <a:pt x="281305" y="615315"/>
                    <a:pt x="240030" y="608330"/>
                    <a:pt x="200660" y="591820"/>
                  </a:cubicBezTo>
                  <a:cubicBezTo>
                    <a:pt x="161290" y="575310"/>
                    <a:pt x="127000" y="553720"/>
                    <a:pt x="97790" y="527050"/>
                  </a:cubicBezTo>
                  <a:cubicBezTo>
                    <a:pt x="64770" y="499110"/>
                    <a:pt x="41275" y="466725"/>
                    <a:pt x="25400" y="42862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98D03DD4-1DF4-2543-9E09-64784B907BF2}"/>
                </a:ext>
              </a:extLst>
            </p:cNvPr>
            <p:cNvSpPr/>
            <p:nvPr/>
          </p:nvSpPr>
          <p:spPr>
            <a:xfrm>
              <a:off x="6223634" y="4020820"/>
              <a:ext cx="770255" cy="615950"/>
            </a:xfrm>
            <a:custGeom>
              <a:avLst/>
              <a:gdLst>
                <a:gd name="connsiteX0" fmla="*/ 25400 w 770255"/>
                <a:gd name="connsiteY0" fmla="*/ 187325 h 615950"/>
                <a:gd name="connsiteX1" fmla="*/ 93980 w 770255"/>
                <a:gd name="connsiteY1" fmla="*/ 88265 h 615950"/>
                <a:gd name="connsiteX2" fmla="*/ 198120 w 770255"/>
                <a:gd name="connsiteY2" fmla="*/ 23495 h 615950"/>
                <a:gd name="connsiteX3" fmla="*/ 327660 w 770255"/>
                <a:gd name="connsiteY3" fmla="*/ 0 h 615950"/>
                <a:gd name="connsiteX4" fmla="*/ 442595 w 770255"/>
                <a:gd name="connsiteY4" fmla="*/ 0 h 615950"/>
                <a:gd name="connsiteX5" fmla="*/ 574040 w 770255"/>
                <a:gd name="connsiteY5" fmla="*/ 23495 h 615950"/>
                <a:gd name="connsiteX6" fmla="*/ 678180 w 770255"/>
                <a:gd name="connsiteY6" fmla="*/ 88265 h 615950"/>
                <a:gd name="connsiteX7" fmla="*/ 746760 w 770255"/>
                <a:gd name="connsiteY7" fmla="*/ 187325 h 615950"/>
                <a:gd name="connsiteX8" fmla="*/ 770255 w 770255"/>
                <a:gd name="connsiteY8" fmla="*/ 307975 h 615950"/>
                <a:gd name="connsiteX9" fmla="*/ 746760 w 770255"/>
                <a:gd name="connsiteY9" fmla="*/ 428625 h 615950"/>
                <a:gd name="connsiteX10" fmla="*/ 678180 w 770255"/>
                <a:gd name="connsiteY10" fmla="*/ 527685 h 615950"/>
                <a:gd name="connsiteX11" fmla="*/ 574040 w 770255"/>
                <a:gd name="connsiteY11" fmla="*/ 592455 h 615950"/>
                <a:gd name="connsiteX12" fmla="*/ 442595 w 770255"/>
                <a:gd name="connsiteY12" fmla="*/ 615950 h 615950"/>
                <a:gd name="connsiteX13" fmla="*/ 327660 w 770255"/>
                <a:gd name="connsiteY13" fmla="*/ 615950 h 615950"/>
                <a:gd name="connsiteX14" fmla="*/ 198120 w 770255"/>
                <a:gd name="connsiteY14" fmla="*/ 592455 h 615950"/>
                <a:gd name="connsiteX15" fmla="*/ 93980 w 770255"/>
                <a:gd name="connsiteY15" fmla="*/ 527685 h 615950"/>
                <a:gd name="connsiteX16" fmla="*/ 25400 w 770255"/>
                <a:gd name="connsiteY16" fmla="*/ 428625 h 615950"/>
                <a:gd name="connsiteX17" fmla="*/ 0 w 770255"/>
                <a:gd name="connsiteY17" fmla="*/ 307975 h 615950"/>
                <a:gd name="connsiteX18" fmla="*/ 25400 w 770255"/>
                <a:gd name="connsiteY18" fmla="*/ 187325 h 615950"/>
                <a:gd name="connsiteX19" fmla="*/ 135255 w 770255"/>
                <a:gd name="connsiteY19" fmla="*/ 393065 h 615950"/>
                <a:gd name="connsiteX20" fmla="*/ 180340 w 770255"/>
                <a:gd name="connsiteY20" fmla="*/ 459740 h 615950"/>
                <a:gd name="connsiteX21" fmla="*/ 248920 w 770255"/>
                <a:gd name="connsiteY21" fmla="*/ 504825 h 615950"/>
                <a:gd name="connsiteX22" fmla="*/ 335280 w 770255"/>
                <a:gd name="connsiteY22" fmla="*/ 521335 h 615950"/>
                <a:gd name="connsiteX23" fmla="*/ 447040 w 770255"/>
                <a:gd name="connsiteY23" fmla="*/ 521335 h 615950"/>
                <a:gd name="connsiteX24" fmla="*/ 533400 w 770255"/>
                <a:gd name="connsiteY24" fmla="*/ 504825 h 615950"/>
                <a:gd name="connsiteX25" fmla="*/ 601980 w 770255"/>
                <a:gd name="connsiteY25" fmla="*/ 459740 h 615950"/>
                <a:gd name="connsiteX26" fmla="*/ 647065 w 770255"/>
                <a:gd name="connsiteY26" fmla="*/ 393065 h 615950"/>
                <a:gd name="connsiteX27" fmla="*/ 663575 w 770255"/>
                <a:gd name="connsiteY27" fmla="*/ 308610 h 615950"/>
                <a:gd name="connsiteX28" fmla="*/ 647065 w 770255"/>
                <a:gd name="connsiteY28" fmla="*/ 224155 h 615950"/>
                <a:gd name="connsiteX29" fmla="*/ 601980 w 770255"/>
                <a:gd name="connsiteY29" fmla="*/ 157480 h 615950"/>
                <a:gd name="connsiteX30" fmla="*/ 533400 w 770255"/>
                <a:gd name="connsiteY30" fmla="*/ 112395 h 615950"/>
                <a:gd name="connsiteX31" fmla="*/ 447040 w 770255"/>
                <a:gd name="connsiteY31" fmla="*/ 95885 h 615950"/>
                <a:gd name="connsiteX32" fmla="*/ 335280 w 770255"/>
                <a:gd name="connsiteY32" fmla="*/ 95885 h 615950"/>
                <a:gd name="connsiteX33" fmla="*/ 248920 w 770255"/>
                <a:gd name="connsiteY33" fmla="*/ 112395 h 615950"/>
                <a:gd name="connsiteX34" fmla="*/ 180340 w 770255"/>
                <a:gd name="connsiteY34" fmla="*/ 157480 h 615950"/>
                <a:gd name="connsiteX35" fmla="*/ 135255 w 770255"/>
                <a:gd name="connsiteY35" fmla="*/ 224155 h 615950"/>
                <a:gd name="connsiteX36" fmla="*/ 118745 w 770255"/>
                <a:gd name="connsiteY36" fmla="*/ 308610 h 615950"/>
                <a:gd name="connsiteX37" fmla="*/ 135255 w 770255"/>
                <a:gd name="connsiteY37" fmla="*/ 393065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70255" h="615950">
                  <a:moveTo>
                    <a:pt x="25400" y="187325"/>
                  </a:moveTo>
                  <a:cubicBezTo>
                    <a:pt x="41910" y="149225"/>
                    <a:pt x="64770" y="116840"/>
                    <a:pt x="93980" y="88265"/>
                  </a:cubicBezTo>
                  <a:cubicBezTo>
                    <a:pt x="122555" y="59690"/>
                    <a:pt x="156845" y="38100"/>
                    <a:pt x="198120" y="23495"/>
                  </a:cubicBezTo>
                  <a:cubicBezTo>
                    <a:pt x="237490" y="6985"/>
                    <a:pt x="280670" y="0"/>
                    <a:pt x="327660" y="0"/>
                  </a:cubicBezTo>
                  <a:lnTo>
                    <a:pt x="442595" y="0"/>
                  </a:lnTo>
                  <a:cubicBezTo>
                    <a:pt x="489585" y="0"/>
                    <a:pt x="532765" y="6985"/>
                    <a:pt x="574040" y="23495"/>
                  </a:cubicBezTo>
                  <a:cubicBezTo>
                    <a:pt x="613410" y="40005"/>
                    <a:pt x="647700" y="61595"/>
                    <a:pt x="678180" y="88265"/>
                  </a:cubicBezTo>
                  <a:cubicBezTo>
                    <a:pt x="706755" y="116840"/>
                    <a:pt x="730250" y="149225"/>
                    <a:pt x="746760" y="187325"/>
                  </a:cubicBezTo>
                  <a:cubicBezTo>
                    <a:pt x="763270" y="225425"/>
                    <a:pt x="770255" y="264795"/>
                    <a:pt x="770255" y="307975"/>
                  </a:cubicBezTo>
                  <a:cubicBezTo>
                    <a:pt x="770255" y="351155"/>
                    <a:pt x="763270" y="390525"/>
                    <a:pt x="746760" y="428625"/>
                  </a:cubicBezTo>
                  <a:cubicBezTo>
                    <a:pt x="730250" y="466725"/>
                    <a:pt x="707390" y="499110"/>
                    <a:pt x="678180" y="527685"/>
                  </a:cubicBezTo>
                  <a:cubicBezTo>
                    <a:pt x="648970" y="556260"/>
                    <a:pt x="613410" y="577850"/>
                    <a:pt x="574040" y="592455"/>
                  </a:cubicBezTo>
                  <a:cubicBezTo>
                    <a:pt x="534670" y="608965"/>
                    <a:pt x="491490" y="615950"/>
                    <a:pt x="442595" y="615950"/>
                  </a:cubicBezTo>
                  <a:lnTo>
                    <a:pt x="327660" y="615950"/>
                  </a:lnTo>
                  <a:cubicBezTo>
                    <a:pt x="280670" y="615950"/>
                    <a:pt x="237490" y="608965"/>
                    <a:pt x="198120" y="592455"/>
                  </a:cubicBezTo>
                  <a:cubicBezTo>
                    <a:pt x="158750" y="575945"/>
                    <a:pt x="124460" y="554355"/>
                    <a:pt x="93980" y="527685"/>
                  </a:cubicBezTo>
                  <a:cubicBezTo>
                    <a:pt x="65405" y="499110"/>
                    <a:pt x="41910" y="466725"/>
                    <a:pt x="25400" y="428625"/>
                  </a:cubicBezTo>
                  <a:cubicBezTo>
                    <a:pt x="8890" y="390525"/>
                    <a:pt x="0" y="351155"/>
                    <a:pt x="0" y="307975"/>
                  </a:cubicBezTo>
                  <a:cubicBezTo>
                    <a:pt x="0" y="264795"/>
                    <a:pt x="8890" y="223520"/>
                    <a:pt x="25400" y="187325"/>
                  </a:cubicBezTo>
                  <a:close/>
                  <a:moveTo>
                    <a:pt x="135255" y="393065"/>
                  </a:moveTo>
                  <a:cubicBezTo>
                    <a:pt x="146050" y="418465"/>
                    <a:pt x="160655" y="441960"/>
                    <a:pt x="180340" y="459740"/>
                  </a:cubicBezTo>
                  <a:cubicBezTo>
                    <a:pt x="200025" y="479425"/>
                    <a:pt x="221615" y="494030"/>
                    <a:pt x="248920" y="504825"/>
                  </a:cubicBezTo>
                  <a:cubicBezTo>
                    <a:pt x="276225" y="515620"/>
                    <a:pt x="304800" y="521335"/>
                    <a:pt x="335280" y="521335"/>
                  </a:cubicBezTo>
                  <a:lnTo>
                    <a:pt x="447040" y="521335"/>
                  </a:lnTo>
                  <a:cubicBezTo>
                    <a:pt x="477520" y="521335"/>
                    <a:pt x="506730" y="515620"/>
                    <a:pt x="533400" y="504825"/>
                  </a:cubicBezTo>
                  <a:cubicBezTo>
                    <a:pt x="560070" y="494030"/>
                    <a:pt x="582295" y="479425"/>
                    <a:pt x="601980" y="459740"/>
                  </a:cubicBezTo>
                  <a:cubicBezTo>
                    <a:pt x="621665" y="440055"/>
                    <a:pt x="636270" y="418465"/>
                    <a:pt x="647065" y="393065"/>
                  </a:cubicBezTo>
                  <a:cubicBezTo>
                    <a:pt x="657860" y="367665"/>
                    <a:pt x="663575" y="339090"/>
                    <a:pt x="663575" y="308610"/>
                  </a:cubicBezTo>
                  <a:cubicBezTo>
                    <a:pt x="663575" y="278130"/>
                    <a:pt x="657860" y="248920"/>
                    <a:pt x="647065" y="224155"/>
                  </a:cubicBezTo>
                  <a:cubicBezTo>
                    <a:pt x="636270" y="198755"/>
                    <a:pt x="621665" y="175260"/>
                    <a:pt x="601980" y="157480"/>
                  </a:cubicBezTo>
                  <a:cubicBezTo>
                    <a:pt x="582295" y="137795"/>
                    <a:pt x="558800" y="123190"/>
                    <a:pt x="533400" y="112395"/>
                  </a:cubicBezTo>
                  <a:cubicBezTo>
                    <a:pt x="506095" y="101600"/>
                    <a:pt x="477520" y="95885"/>
                    <a:pt x="447040" y="95885"/>
                  </a:cubicBezTo>
                  <a:lnTo>
                    <a:pt x="335280" y="95885"/>
                  </a:lnTo>
                  <a:cubicBezTo>
                    <a:pt x="304800" y="95885"/>
                    <a:pt x="275590" y="101600"/>
                    <a:pt x="248920" y="112395"/>
                  </a:cubicBezTo>
                  <a:cubicBezTo>
                    <a:pt x="221615" y="123190"/>
                    <a:pt x="200025" y="137795"/>
                    <a:pt x="180340" y="157480"/>
                  </a:cubicBezTo>
                  <a:cubicBezTo>
                    <a:pt x="160655" y="177165"/>
                    <a:pt x="146050" y="198755"/>
                    <a:pt x="135255" y="224155"/>
                  </a:cubicBezTo>
                  <a:cubicBezTo>
                    <a:pt x="124460" y="249555"/>
                    <a:pt x="118745" y="278130"/>
                    <a:pt x="118745" y="308610"/>
                  </a:cubicBezTo>
                  <a:cubicBezTo>
                    <a:pt x="118745" y="339090"/>
                    <a:pt x="124460" y="367665"/>
                    <a:pt x="135255" y="39306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A60E539A-5C1A-B843-95C1-9F1B7C237FEA}"/>
                </a:ext>
              </a:extLst>
            </p:cNvPr>
            <p:cNvSpPr/>
            <p:nvPr/>
          </p:nvSpPr>
          <p:spPr>
            <a:xfrm>
              <a:off x="4591050" y="4032250"/>
              <a:ext cx="630554" cy="593725"/>
            </a:xfrm>
            <a:custGeom>
              <a:avLst/>
              <a:gdLst>
                <a:gd name="connsiteX0" fmla="*/ 1905 w 630554"/>
                <a:gd name="connsiteY0" fmla="*/ 0 h 593725"/>
                <a:gd name="connsiteX1" fmla="*/ 178435 w 630554"/>
                <a:gd name="connsiteY1" fmla="*/ 0 h 593725"/>
                <a:gd name="connsiteX2" fmla="*/ 509905 w 630554"/>
                <a:gd name="connsiteY2" fmla="*/ 500380 h 593725"/>
                <a:gd name="connsiteX3" fmla="*/ 526415 w 630554"/>
                <a:gd name="connsiteY3" fmla="*/ 500380 h 593725"/>
                <a:gd name="connsiteX4" fmla="*/ 526415 w 630554"/>
                <a:gd name="connsiteY4" fmla="*/ 0 h 593725"/>
                <a:gd name="connsiteX5" fmla="*/ 630555 w 630554"/>
                <a:gd name="connsiteY5" fmla="*/ 0 h 593725"/>
                <a:gd name="connsiteX6" fmla="*/ 630555 w 630554"/>
                <a:gd name="connsiteY6" fmla="*/ 593725 h 593725"/>
                <a:gd name="connsiteX7" fmla="*/ 455930 w 630554"/>
                <a:gd name="connsiteY7" fmla="*/ 593725 h 593725"/>
                <a:gd name="connsiteX8" fmla="*/ 123190 w 630554"/>
                <a:gd name="connsiteY8" fmla="*/ 93345 h 593725"/>
                <a:gd name="connsiteX9" fmla="*/ 106680 w 630554"/>
                <a:gd name="connsiteY9" fmla="*/ 93345 h 593725"/>
                <a:gd name="connsiteX10" fmla="*/ 106680 w 630554"/>
                <a:gd name="connsiteY10" fmla="*/ 593725 h 593725"/>
                <a:gd name="connsiteX11" fmla="*/ 0 w 630554"/>
                <a:gd name="connsiteY11" fmla="*/ 593725 h 593725"/>
                <a:gd name="connsiteX12" fmla="*/ 0 w 630554"/>
                <a:gd name="connsiteY12" fmla="*/ 0 h 593725"/>
                <a:gd name="connsiteX13" fmla="*/ 1905 w 630554"/>
                <a:gd name="connsiteY13" fmla="*/ 0 h 59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0554" h="593725">
                  <a:moveTo>
                    <a:pt x="1905" y="0"/>
                  </a:moveTo>
                  <a:lnTo>
                    <a:pt x="178435" y="0"/>
                  </a:lnTo>
                  <a:lnTo>
                    <a:pt x="509905" y="500380"/>
                  </a:lnTo>
                  <a:lnTo>
                    <a:pt x="526415" y="500380"/>
                  </a:lnTo>
                  <a:lnTo>
                    <a:pt x="526415" y="0"/>
                  </a:lnTo>
                  <a:lnTo>
                    <a:pt x="630555" y="0"/>
                  </a:lnTo>
                  <a:lnTo>
                    <a:pt x="630555" y="593725"/>
                  </a:lnTo>
                  <a:lnTo>
                    <a:pt x="455930" y="593725"/>
                  </a:lnTo>
                  <a:lnTo>
                    <a:pt x="123190" y="93345"/>
                  </a:lnTo>
                  <a:lnTo>
                    <a:pt x="106680" y="93345"/>
                  </a:lnTo>
                  <a:lnTo>
                    <a:pt x="106680" y="593725"/>
                  </a:lnTo>
                  <a:lnTo>
                    <a:pt x="0" y="593725"/>
                  </a:lnTo>
                  <a:lnTo>
                    <a:pt x="0" y="0"/>
                  </a:lnTo>
                  <a:lnTo>
                    <a:pt x="1905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131" name="Graphic 5">
              <a:extLst>
                <a:ext uri="{FF2B5EF4-FFF2-40B4-BE49-F238E27FC236}">
                  <a16:creationId xmlns:a16="http://schemas.microsoft.com/office/drawing/2014/main" id="{29C386B9-138C-F64D-B556-7CBDC0126BBE}"/>
                </a:ext>
              </a:extLst>
            </p:cNvPr>
            <p:cNvGrpSpPr/>
            <p:nvPr/>
          </p:nvGrpSpPr>
          <p:grpSpPr>
            <a:xfrm>
              <a:off x="3388359" y="4032250"/>
              <a:ext cx="1090930" cy="593725"/>
              <a:chOff x="3388359" y="4032250"/>
              <a:chExt cx="1090930" cy="593725"/>
            </a:xfrm>
            <a:grpFill/>
          </p:grpSpPr>
          <p:sp>
            <p:nvSpPr>
              <p:cNvPr id="132" name="Freeform 131">
                <a:extLst>
                  <a:ext uri="{FF2B5EF4-FFF2-40B4-BE49-F238E27FC236}">
                    <a16:creationId xmlns:a16="http://schemas.microsoft.com/office/drawing/2014/main" id="{4CE6BA7D-93AA-9845-8571-91A71A83D43F}"/>
                  </a:ext>
                </a:extLst>
              </p:cNvPr>
              <p:cNvSpPr/>
              <p:nvPr/>
            </p:nvSpPr>
            <p:spPr>
              <a:xfrm>
                <a:off x="3388359" y="4032250"/>
                <a:ext cx="113665" cy="593725"/>
              </a:xfrm>
              <a:custGeom>
                <a:avLst/>
                <a:gdLst>
                  <a:gd name="connsiteX0" fmla="*/ 113665 w 113665"/>
                  <a:gd name="connsiteY0" fmla="*/ 593725 h 593725"/>
                  <a:gd name="connsiteX1" fmla="*/ 0 w 113665"/>
                  <a:gd name="connsiteY1" fmla="*/ 593725 h 593725"/>
                  <a:gd name="connsiteX2" fmla="*/ 0 w 113665"/>
                  <a:gd name="connsiteY2" fmla="*/ 0 h 593725"/>
                  <a:gd name="connsiteX3" fmla="*/ 113665 w 113665"/>
                  <a:gd name="connsiteY3" fmla="*/ 0 h 593725"/>
                  <a:gd name="connsiteX4" fmla="*/ 113665 w 113665"/>
                  <a:gd name="connsiteY4" fmla="*/ 593725 h 59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65" h="593725">
                    <a:moveTo>
                      <a:pt x="113665" y="593725"/>
                    </a:moveTo>
                    <a:lnTo>
                      <a:pt x="0" y="593725"/>
                    </a:lnTo>
                    <a:lnTo>
                      <a:pt x="0" y="0"/>
                    </a:lnTo>
                    <a:lnTo>
                      <a:pt x="113665" y="0"/>
                    </a:lnTo>
                    <a:lnTo>
                      <a:pt x="113665" y="59372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3" name="Freeform 132">
                <a:extLst>
                  <a:ext uri="{FF2B5EF4-FFF2-40B4-BE49-F238E27FC236}">
                    <a16:creationId xmlns:a16="http://schemas.microsoft.com/office/drawing/2014/main" id="{AF3D8B46-1C8E-D440-B941-3BE72C00665B}"/>
                  </a:ext>
                </a:extLst>
              </p:cNvPr>
              <p:cNvSpPr/>
              <p:nvPr/>
            </p:nvSpPr>
            <p:spPr>
              <a:xfrm>
                <a:off x="3619500" y="4032250"/>
                <a:ext cx="859790" cy="593725"/>
              </a:xfrm>
              <a:custGeom>
                <a:avLst/>
                <a:gdLst>
                  <a:gd name="connsiteX0" fmla="*/ 544830 w 859790"/>
                  <a:gd name="connsiteY0" fmla="*/ 280670 h 593725"/>
                  <a:gd name="connsiteX1" fmla="*/ 835025 w 859790"/>
                  <a:gd name="connsiteY1" fmla="*/ 0 h 593725"/>
                  <a:gd name="connsiteX2" fmla="*/ 690880 w 859790"/>
                  <a:gd name="connsiteY2" fmla="*/ 0 h 593725"/>
                  <a:gd name="connsiteX3" fmla="*/ 453390 w 859790"/>
                  <a:gd name="connsiteY3" fmla="*/ 231775 h 593725"/>
                  <a:gd name="connsiteX4" fmla="*/ 412115 w 859790"/>
                  <a:gd name="connsiteY4" fmla="*/ 231775 h 593725"/>
                  <a:gd name="connsiteX5" fmla="*/ 173990 w 859790"/>
                  <a:gd name="connsiteY5" fmla="*/ 0 h 593725"/>
                  <a:gd name="connsiteX6" fmla="*/ 21590 w 859790"/>
                  <a:gd name="connsiteY6" fmla="*/ 0 h 593725"/>
                  <a:gd name="connsiteX7" fmla="*/ 313055 w 859790"/>
                  <a:gd name="connsiteY7" fmla="*/ 280670 h 593725"/>
                  <a:gd name="connsiteX8" fmla="*/ 0 w 859790"/>
                  <a:gd name="connsiteY8" fmla="*/ 593725 h 593725"/>
                  <a:gd name="connsiteX9" fmla="*/ 145415 w 859790"/>
                  <a:gd name="connsiteY9" fmla="*/ 593725 h 593725"/>
                  <a:gd name="connsiteX10" fmla="*/ 408305 w 859790"/>
                  <a:gd name="connsiteY10" fmla="*/ 334645 h 593725"/>
                  <a:gd name="connsiteX11" fmla="*/ 446405 w 859790"/>
                  <a:gd name="connsiteY11" fmla="*/ 334645 h 593725"/>
                  <a:gd name="connsiteX12" fmla="*/ 708660 w 859790"/>
                  <a:gd name="connsiteY12" fmla="*/ 593725 h 593725"/>
                  <a:gd name="connsiteX13" fmla="*/ 859790 w 859790"/>
                  <a:gd name="connsiteY13" fmla="*/ 593725 h 59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9790" h="593725">
                    <a:moveTo>
                      <a:pt x="544830" y="280670"/>
                    </a:moveTo>
                    <a:lnTo>
                      <a:pt x="835025" y="0"/>
                    </a:lnTo>
                    <a:lnTo>
                      <a:pt x="690880" y="0"/>
                    </a:lnTo>
                    <a:lnTo>
                      <a:pt x="453390" y="231775"/>
                    </a:lnTo>
                    <a:lnTo>
                      <a:pt x="412115" y="231775"/>
                    </a:lnTo>
                    <a:lnTo>
                      <a:pt x="173990" y="0"/>
                    </a:lnTo>
                    <a:lnTo>
                      <a:pt x="21590" y="0"/>
                    </a:lnTo>
                    <a:lnTo>
                      <a:pt x="313055" y="280670"/>
                    </a:lnTo>
                    <a:lnTo>
                      <a:pt x="0" y="593725"/>
                    </a:lnTo>
                    <a:lnTo>
                      <a:pt x="145415" y="593725"/>
                    </a:lnTo>
                    <a:lnTo>
                      <a:pt x="408305" y="334645"/>
                    </a:lnTo>
                    <a:lnTo>
                      <a:pt x="446405" y="334645"/>
                    </a:lnTo>
                    <a:lnTo>
                      <a:pt x="708660" y="593725"/>
                    </a:lnTo>
                    <a:lnTo>
                      <a:pt x="859790" y="59372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ACA08E5-8741-4A40-95E8-02E6CE4CDC74}"/>
              </a:ext>
            </a:extLst>
          </p:cNvPr>
          <p:cNvSpPr txBox="1"/>
          <p:nvPr userDrawn="1"/>
        </p:nvSpPr>
        <p:spPr>
          <a:xfrm>
            <a:off x="2961233" y="3075806"/>
            <a:ext cx="3194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Widescreen Ex SemiBold" panose="04020706040B02020202" pitchFamily="82" charset="0"/>
              </a:rPr>
              <a:t>SECURE MOBILE TICKET WALLET</a:t>
            </a:r>
            <a:endParaRPr lang="fr-CH" sz="2400" dirty="0">
              <a:solidFill>
                <a:schemeClr val="bg1"/>
              </a:solidFill>
              <a:latin typeface="Widescreen Ex SemiBold" panose="04020706040B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262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C07DA-576A-4F9D-8029-2A9384A9DF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5B1A29-6FA9-4806-9971-514A4E1706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38AD2-A70E-4CF4-B64D-33510DFB1B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01651734-ED5A-49A5-9215-CC201129652A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5BD6AF-FD37-43F2-8F61-1888BED40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A9DC0-9B36-4596-9966-2ED2667CC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8881-971F-4DCD-8551-B821FD95A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19103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45E14-FCA0-4230-94A2-6608C443E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C0DAE-1F34-4AE6-8B82-B443C488B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4D9013-3246-4210-9D12-5DA6365379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01651734-ED5A-49A5-9215-CC201129652A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0F8E23-F922-4BBE-BADA-CF9672EBA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4C85CC-4FC8-41E9-9AE7-EE6BE75AC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8881-971F-4DCD-8551-B821FD95A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37640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Centred"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9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456736" y="4407476"/>
            <a:ext cx="802656" cy="109582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726481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2393" y="684733"/>
            <a:ext cx="8329970" cy="369332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12393" y="1224000"/>
            <a:ext cx="8329970" cy="3244813"/>
          </a:xfrm>
        </p:spPr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  <a:lvl2pPr>
              <a:defRPr>
                <a:latin typeface="Proxima Nova" panose="02000506030000020004" pitchFamily="2" charset="0"/>
              </a:defRPr>
            </a:lvl2pPr>
            <a:lvl3pPr>
              <a:defRPr>
                <a:latin typeface="Proxima Nova" panose="02000506030000020004" pitchFamily="2" charset="0"/>
              </a:defRPr>
            </a:lvl3pPr>
            <a:lvl4pPr>
              <a:defRPr>
                <a:latin typeface="Proxima Nova" panose="02000506030000020004" pitchFamily="2" charset="0"/>
              </a:defRPr>
            </a:lvl4pPr>
            <a:lvl5pPr>
              <a:defRPr>
                <a:latin typeface="Proxima Nova" panose="02000506030000020004" pitchFamily="2" charset="0"/>
              </a:defRPr>
            </a:lvl5pPr>
            <a:lvl6pPr>
              <a:defRPr>
                <a:latin typeface="Proxima Nova" panose="02000506030000020004" pitchFamily="2" charset="0"/>
              </a:defRPr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8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16433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Left">
    <p:bg>
      <p:bgPr>
        <a:gradFill flip="none" rotWithShape="1"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325826"/>
            <a:ext cx="8328363" cy="477054"/>
          </a:xfrm>
        </p:spPr>
        <p:txBody>
          <a:bodyPr wrap="square" anchor="t">
            <a:spAutoFit/>
          </a:bodyPr>
          <a:lstStyle>
            <a:lvl1pPr algn="l">
              <a:lnSpc>
                <a:spcPct val="100000"/>
              </a:lnSpc>
              <a:defRPr sz="3100" b="1" cap="all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9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1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102202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394" y="318528"/>
            <a:ext cx="8329970" cy="152349"/>
          </a:xfrm>
        </p:spPr>
        <p:txBody>
          <a:bodyPr anchor="ctr">
            <a:noAutofit/>
          </a:bodyPr>
          <a:lstStyle>
            <a:lvl1pPr>
              <a:defRPr lang="en-US" sz="1100" b="1" cap="all" spc="80" baseline="0" dirty="0" smtClean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grpSp>
        <p:nvGrpSpPr>
          <p:cNvPr id="18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9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23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049507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5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16417" y="4774801"/>
            <a:ext cx="703796" cy="96085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6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487508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Centred"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4000" y="2197612"/>
            <a:ext cx="8328363" cy="684803"/>
          </a:xfrm>
        </p:spPr>
        <p:txBody>
          <a:bodyPr wrap="square" anchor="b">
            <a:spAutoFit/>
          </a:bodyPr>
          <a:lstStyle>
            <a:lvl1pPr algn="ctr">
              <a:lnSpc>
                <a:spcPct val="89000"/>
              </a:lnSpc>
              <a:defRPr sz="5000" b="1" cap="all" spc="8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4000" y="3152511"/>
            <a:ext cx="8328363" cy="260841"/>
          </a:xfrm>
        </p:spPr>
        <p:txBody>
          <a:bodyPr>
            <a:spAutoFit/>
          </a:bodyPr>
          <a:lstStyle>
            <a:lvl1pPr marL="0" marR="0" indent="0" algn="ctr" defTabSz="914400" rtl="0" eaLnBrk="1" fontAlgn="base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cap="none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Date Placeholder 1024"/>
          <p:cNvSpPr>
            <a:spLocks noGrp="1"/>
          </p:cNvSpPr>
          <p:nvPr>
            <p:ph type="dt" sz="half" idx="2"/>
          </p:nvPr>
        </p:nvSpPr>
        <p:spPr>
          <a:xfrm>
            <a:off x="3505200" y="3456556"/>
            <a:ext cx="2133600" cy="27463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400" b="0" spc="5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GB" dirty="0"/>
              <a:t>29 November 2021</a:t>
            </a: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4238903" y="4204358"/>
            <a:ext cx="0" cy="568800"/>
          </a:xfrm>
          <a:prstGeom prst="line">
            <a:avLst/>
          </a:prstGeom>
          <a:ln w="63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/>
          <p:cNvSpPr>
            <a:spLocks noGrp="1"/>
          </p:cNvSpPr>
          <p:nvPr>
            <p:ph type="pic" sz="quarter" idx="11" hasCustomPrompt="1"/>
          </p:nvPr>
        </p:nvSpPr>
        <p:spPr>
          <a:xfrm>
            <a:off x="3491880" y="4204357"/>
            <a:ext cx="576262" cy="5688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-2124744" y="383604"/>
            <a:ext cx="2011998" cy="3796214"/>
          </a:xfrm>
          <a:prstGeom prst="rect">
            <a:avLst/>
          </a:prstGeom>
          <a:solidFill>
            <a:schemeClr val="tx1"/>
          </a:solidFill>
        </p:spPr>
        <p:txBody>
          <a:bodyPr wrap="square" lIns="101901" tIns="50950" rIns="101901" bIns="5095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Proxima Nova" panose="02000506030000020004" pitchFamily="2" charset="0"/>
              </a:rPr>
              <a:t>To change</a:t>
            </a:r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 the background image/color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Right click the background (be careful not select an object/text box) &gt; select FORMAT BACKGROUND &gt; FILL TAB &gt;select PICTURE OR TEXTURE FILL and press the FILE… button under INSERT FROM: &gt; select required image &gt; INSERT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OR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To change the background color &gt; select FORMAT BACKGROUND &gt; FILL TAB &gt; SOLID FILL &gt; select color from the dropdown arrow in the FILL COLOR section at the bottom and close.</a:t>
            </a:r>
          </a:p>
          <a:p>
            <a:endParaRPr lang="en-US" sz="1000" baseline="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r>
              <a:rPr lang="en-US" sz="1000" b="1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TIP</a:t>
            </a:r>
          </a:p>
          <a:p>
            <a:r>
              <a:rPr lang="en-US" sz="10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The image should be the same as the page size or it will distort</a:t>
            </a:r>
          </a:p>
        </p:txBody>
      </p:sp>
      <p:grpSp>
        <p:nvGrpSpPr>
          <p:cNvPr id="9" name="Graphic 5">
            <a:extLst>
              <a:ext uri="{FF2B5EF4-FFF2-40B4-BE49-F238E27FC236}">
                <a16:creationId xmlns:a16="http://schemas.microsoft.com/office/drawing/2014/main" id="{5F29E2E4-2A34-4442-930C-9CE0D56846A3}"/>
              </a:ext>
            </a:extLst>
          </p:cNvPr>
          <p:cNvGrpSpPr/>
          <p:nvPr userDrawn="1"/>
        </p:nvGrpSpPr>
        <p:grpSpPr>
          <a:xfrm>
            <a:off x="4456736" y="4407476"/>
            <a:ext cx="802656" cy="109582"/>
            <a:chOff x="9561830" y="3326129"/>
            <a:chExt cx="902334" cy="123190"/>
          </a:xfrm>
          <a:solidFill>
            <a:schemeClr val="bg1"/>
          </a:solidFill>
        </p:grpSpPr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B8200520-6327-654B-8EC4-60ACBBF7F40E}"/>
                </a:ext>
              </a:extLst>
            </p:cNvPr>
            <p:cNvGrpSpPr/>
            <p:nvPr/>
          </p:nvGrpSpPr>
          <p:grpSpPr>
            <a:xfrm>
              <a:off x="9561830" y="3327400"/>
              <a:ext cx="155575" cy="118745"/>
              <a:chOff x="9561830" y="3327400"/>
              <a:chExt cx="155575" cy="118745"/>
            </a:xfrm>
            <a:grpFill/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9A2DDC8C-F153-9F45-800B-ACC0F56BA4DB}"/>
                  </a:ext>
                </a:extLst>
              </p:cNvPr>
              <p:cNvSpPr/>
              <p:nvPr/>
            </p:nvSpPr>
            <p:spPr>
              <a:xfrm>
                <a:off x="9628505" y="3327400"/>
                <a:ext cx="22225" cy="118745"/>
              </a:xfrm>
              <a:custGeom>
                <a:avLst/>
                <a:gdLst>
                  <a:gd name="connsiteX0" fmla="*/ 0 w 22225"/>
                  <a:gd name="connsiteY0" fmla="*/ 0 h 118745"/>
                  <a:gd name="connsiteX1" fmla="*/ 22225 w 22225"/>
                  <a:gd name="connsiteY1" fmla="*/ 0 h 118745"/>
                  <a:gd name="connsiteX2" fmla="*/ 22225 w 22225"/>
                  <a:gd name="connsiteY2" fmla="*/ 118745 h 118745"/>
                  <a:gd name="connsiteX3" fmla="*/ 0 w 22225"/>
                  <a:gd name="connsiteY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5" h="118745">
                    <a:moveTo>
                      <a:pt x="0" y="0"/>
                    </a:moveTo>
                    <a:lnTo>
                      <a:pt x="22225" y="0"/>
                    </a:lnTo>
                    <a:lnTo>
                      <a:pt x="22225" y="118745"/>
                    </a:lnTo>
                    <a:lnTo>
                      <a:pt x="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FD3DBD7-B0E3-6D49-B4CC-187DB28214AF}"/>
                  </a:ext>
                </a:extLst>
              </p:cNvPr>
              <p:cNvSpPr/>
              <p:nvPr/>
            </p:nvSpPr>
            <p:spPr>
              <a:xfrm>
                <a:off x="9561830" y="3327400"/>
                <a:ext cx="55879" cy="19050"/>
              </a:xfrm>
              <a:custGeom>
                <a:avLst/>
                <a:gdLst>
                  <a:gd name="connsiteX0" fmla="*/ 0 w 55879"/>
                  <a:gd name="connsiteY0" fmla="*/ 19050 h 19050"/>
                  <a:gd name="connsiteX1" fmla="*/ 46989 w 55879"/>
                  <a:gd name="connsiteY1" fmla="*/ 19050 h 19050"/>
                  <a:gd name="connsiteX2" fmla="*/ 55880 w 55879"/>
                  <a:gd name="connsiteY2" fmla="*/ 0 h 19050"/>
                  <a:gd name="connsiteX3" fmla="*/ 0 w 55879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79" h="19050">
                    <a:moveTo>
                      <a:pt x="0" y="19050"/>
                    </a:moveTo>
                    <a:lnTo>
                      <a:pt x="46989" y="19050"/>
                    </a:lnTo>
                    <a:lnTo>
                      <a:pt x="558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CB46F109-F525-8C43-81F3-3020EBA3B164}"/>
                  </a:ext>
                </a:extLst>
              </p:cNvPr>
              <p:cNvSpPr/>
              <p:nvPr/>
            </p:nvSpPr>
            <p:spPr>
              <a:xfrm>
                <a:off x="9662159" y="3327400"/>
                <a:ext cx="55245" cy="19050"/>
              </a:xfrm>
              <a:custGeom>
                <a:avLst/>
                <a:gdLst>
                  <a:gd name="connsiteX0" fmla="*/ 0 w 55245"/>
                  <a:gd name="connsiteY0" fmla="*/ 0 h 19050"/>
                  <a:gd name="connsiteX1" fmla="*/ 8255 w 55245"/>
                  <a:gd name="connsiteY1" fmla="*/ 19050 h 19050"/>
                  <a:gd name="connsiteX2" fmla="*/ 55245 w 55245"/>
                  <a:gd name="connsiteY2" fmla="*/ 19050 h 19050"/>
                  <a:gd name="connsiteX3" fmla="*/ 55245 w 5524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245" h="19050">
                    <a:moveTo>
                      <a:pt x="0" y="0"/>
                    </a:moveTo>
                    <a:lnTo>
                      <a:pt x="8255" y="19050"/>
                    </a:lnTo>
                    <a:lnTo>
                      <a:pt x="55245" y="19050"/>
                    </a:lnTo>
                    <a:lnTo>
                      <a:pt x="552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4CAB6FA-B90D-854E-BDA6-F0CC516AAE2D}"/>
                </a:ext>
              </a:extLst>
            </p:cNvPr>
            <p:cNvSpPr/>
            <p:nvPr/>
          </p:nvSpPr>
          <p:spPr>
            <a:xfrm>
              <a:off x="10135869" y="3326129"/>
              <a:ext cx="151765" cy="123190"/>
            </a:xfrm>
            <a:custGeom>
              <a:avLst/>
              <a:gdLst>
                <a:gd name="connsiteX0" fmla="*/ 5080 w 151765"/>
                <a:gd name="connsiteY0" fmla="*/ 85090 h 123190"/>
                <a:gd name="connsiteX1" fmla="*/ 0 w 151765"/>
                <a:gd name="connsiteY1" fmla="*/ 60960 h 123190"/>
                <a:gd name="connsiteX2" fmla="*/ 5080 w 151765"/>
                <a:gd name="connsiteY2" fmla="*/ 36830 h 123190"/>
                <a:gd name="connsiteX3" fmla="*/ 19050 w 151765"/>
                <a:gd name="connsiteY3" fmla="*/ 17145 h 123190"/>
                <a:gd name="connsiteX4" fmla="*/ 40005 w 151765"/>
                <a:gd name="connsiteY4" fmla="*/ 4445 h 123190"/>
                <a:gd name="connsiteX5" fmla="*/ 66040 w 151765"/>
                <a:gd name="connsiteY5" fmla="*/ 0 h 123190"/>
                <a:gd name="connsiteX6" fmla="*/ 88900 w 151765"/>
                <a:gd name="connsiteY6" fmla="*/ 0 h 123190"/>
                <a:gd name="connsiteX7" fmla="*/ 119380 w 151765"/>
                <a:gd name="connsiteY7" fmla="*/ 6350 h 123190"/>
                <a:gd name="connsiteX8" fmla="*/ 141605 w 151765"/>
                <a:gd name="connsiteY8" fmla="*/ 24130 h 123190"/>
                <a:gd name="connsiteX9" fmla="*/ 126365 w 151765"/>
                <a:gd name="connsiteY9" fmla="*/ 38735 h 123190"/>
                <a:gd name="connsiteX10" fmla="*/ 111761 w 151765"/>
                <a:gd name="connsiteY10" fmla="*/ 24765 h 123190"/>
                <a:gd name="connsiteX11" fmla="*/ 89536 w 151765"/>
                <a:gd name="connsiteY11" fmla="*/ 19685 h 123190"/>
                <a:gd name="connsiteX12" fmla="*/ 66675 w 151765"/>
                <a:gd name="connsiteY12" fmla="*/ 19685 h 123190"/>
                <a:gd name="connsiteX13" fmla="*/ 48895 w 151765"/>
                <a:gd name="connsiteY13" fmla="*/ 22860 h 123190"/>
                <a:gd name="connsiteX14" fmla="*/ 34925 w 151765"/>
                <a:gd name="connsiteY14" fmla="*/ 31750 h 123190"/>
                <a:gd name="connsiteX15" fmla="*/ 26036 w 151765"/>
                <a:gd name="connsiteY15" fmla="*/ 45085 h 123190"/>
                <a:gd name="connsiteX16" fmla="*/ 22861 w 151765"/>
                <a:gd name="connsiteY16" fmla="*/ 62230 h 123190"/>
                <a:gd name="connsiteX17" fmla="*/ 26036 w 151765"/>
                <a:gd name="connsiteY17" fmla="*/ 78740 h 123190"/>
                <a:gd name="connsiteX18" fmla="*/ 34925 w 151765"/>
                <a:gd name="connsiteY18" fmla="*/ 92075 h 123190"/>
                <a:gd name="connsiteX19" fmla="*/ 48895 w 151765"/>
                <a:gd name="connsiteY19" fmla="*/ 100965 h 123190"/>
                <a:gd name="connsiteX20" fmla="*/ 66040 w 151765"/>
                <a:gd name="connsiteY20" fmla="*/ 104140 h 123190"/>
                <a:gd name="connsiteX21" fmla="*/ 88900 w 151765"/>
                <a:gd name="connsiteY21" fmla="*/ 104140 h 123190"/>
                <a:gd name="connsiteX22" fmla="*/ 103505 w 151765"/>
                <a:gd name="connsiteY22" fmla="*/ 102235 h 123190"/>
                <a:gd name="connsiteX23" fmla="*/ 115570 w 151765"/>
                <a:gd name="connsiteY23" fmla="*/ 95885 h 123190"/>
                <a:gd name="connsiteX24" fmla="*/ 124461 w 151765"/>
                <a:gd name="connsiteY24" fmla="*/ 86360 h 123190"/>
                <a:gd name="connsiteX25" fmla="*/ 129540 w 151765"/>
                <a:gd name="connsiteY25" fmla="*/ 73660 h 123190"/>
                <a:gd name="connsiteX26" fmla="*/ 62865 w 151765"/>
                <a:gd name="connsiteY26" fmla="*/ 73660 h 123190"/>
                <a:gd name="connsiteX27" fmla="*/ 62865 w 151765"/>
                <a:gd name="connsiteY27" fmla="*/ 56515 h 123190"/>
                <a:gd name="connsiteX28" fmla="*/ 151765 w 151765"/>
                <a:gd name="connsiteY28" fmla="*/ 56515 h 123190"/>
                <a:gd name="connsiteX29" fmla="*/ 151765 w 151765"/>
                <a:gd name="connsiteY29" fmla="*/ 62230 h 123190"/>
                <a:gd name="connsiteX30" fmla="*/ 147320 w 151765"/>
                <a:gd name="connsiteY30" fmla="*/ 86360 h 123190"/>
                <a:gd name="connsiteX31" fmla="*/ 134620 w 151765"/>
                <a:gd name="connsiteY31" fmla="*/ 106045 h 123190"/>
                <a:gd name="connsiteX32" fmla="*/ 114936 w 151765"/>
                <a:gd name="connsiteY32" fmla="*/ 118745 h 123190"/>
                <a:gd name="connsiteX33" fmla="*/ 89536 w 151765"/>
                <a:gd name="connsiteY33" fmla="*/ 123190 h 123190"/>
                <a:gd name="connsiteX34" fmla="*/ 66675 w 151765"/>
                <a:gd name="connsiteY34" fmla="*/ 123190 h 123190"/>
                <a:gd name="connsiteX35" fmla="*/ 41275 w 151765"/>
                <a:gd name="connsiteY35" fmla="*/ 118745 h 123190"/>
                <a:gd name="connsiteX36" fmla="*/ 20955 w 151765"/>
                <a:gd name="connsiteY36" fmla="*/ 106045 h 123190"/>
                <a:gd name="connsiteX37" fmla="*/ 5080 w 151765"/>
                <a:gd name="connsiteY37" fmla="*/ 85090 h 1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765" h="123190">
                  <a:moveTo>
                    <a:pt x="5080" y="85090"/>
                  </a:move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4450"/>
                    <a:pt x="5080" y="36830"/>
                  </a:cubicBez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7150" y="0"/>
                    <a:pt x="66040" y="0"/>
                  </a:cubicBezTo>
                  <a:lnTo>
                    <a:pt x="88900" y="0"/>
                  </a:lnTo>
                  <a:cubicBezTo>
                    <a:pt x="100330" y="0"/>
                    <a:pt x="111125" y="1905"/>
                    <a:pt x="119380" y="6350"/>
                  </a:cubicBezTo>
                  <a:cubicBezTo>
                    <a:pt x="128270" y="10795"/>
                    <a:pt x="135890" y="16510"/>
                    <a:pt x="141605" y="24130"/>
                  </a:cubicBezTo>
                  <a:lnTo>
                    <a:pt x="126365" y="38735"/>
                  </a:lnTo>
                  <a:cubicBezTo>
                    <a:pt x="122555" y="33020"/>
                    <a:pt x="117475" y="28575"/>
                    <a:pt x="111761" y="24765"/>
                  </a:cubicBezTo>
                  <a:cubicBezTo>
                    <a:pt x="105411" y="21590"/>
                    <a:pt x="98425" y="19685"/>
                    <a:pt x="89536" y="19685"/>
                  </a:cubicBezTo>
                  <a:lnTo>
                    <a:pt x="66675" y="19685"/>
                  </a:lnTo>
                  <a:cubicBezTo>
                    <a:pt x="60325" y="19685"/>
                    <a:pt x="54611" y="20955"/>
                    <a:pt x="48895" y="22860"/>
                  </a:cubicBezTo>
                  <a:cubicBezTo>
                    <a:pt x="43180" y="24765"/>
                    <a:pt x="38736" y="27940"/>
                    <a:pt x="34925" y="31750"/>
                  </a:cubicBezTo>
                  <a:cubicBezTo>
                    <a:pt x="31115" y="35560"/>
                    <a:pt x="27940" y="40005"/>
                    <a:pt x="26036" y="45085"/>
                  </a:cubicBezTo>
                  <a:cubicBezTo>
                    <a:pt x="24130" y="50165"/>
                    <a:pt x="22861" y="55880"/>
                    <a:pt x="22861" y="62230"/>
                  </a:cubicBezTo>
                  <a:cubicBezTo>
                    <a:pt x="22861" y="68580"/>
                    <a:pt x="24130" y="73660"/>
                    <a:pt x="26036" y="78740"/>
                  </a:cubicBezTo>
                  <a:cubicBezTo>
                    <a:pt x="27940" y="83820"/>
                    <a:pt x="31115" y="88265"/>
                    <a:pt x="34925" y="92075"/>
                  </a:cubicBezTo>
                  <a:cubicBezTo>
                    <a:pt x="38736" y="95885"/>
                    <a:pt x="43180" y="99060"/>
                    <a:pt x="48895" y="100965"/>
                  </a:cubicBezTo>
                  <a:cubicBezTo>
                    <a:pt x="53975" y="102870"/>
                    <a:pt x="59690" y="104140"/>
                    <a:pt x="66040" y="104140"/>
                  </a:cubicBezTo>
                  <a:lnTo>
                    <a:pt x="88900" y="104140"/>
                  </a:lnTo>
                  <a:cubicBezTo>
                    <a:pt x="94615" y="104140"/>
                    <a:pt x="99061" y="103505"/>
                    <a:pt x="103505" y="102235"/>
                  </a:cubicBezTo>
                  <a:cubicBezTo>
                    <a:pt x="107950" y="100965"/>
                    <a:pt x="112395" y="98425"/>
                    <a:pt x="115570" y="95885"/>
                  </a:cubicBezTo>
                  <a:cubicBezTo>
                    <a:pt x="119380" y="92710"/>
                    <a:pt x="121920" y="90170"/>
                    <a:pt x="124461" y="86360"/>
                  </a:cubicBezTo>
                  <a:cubicBezTo>
                    <a:pt x="127000" y="82550"/>
                    <a:pt x="128270" y="78740"/>
                    <a:pt x="129540" y="73660"/>
                  </a:cubicBezTo>
                  <a:lnTo>
                    <a:pt x="62865" y="73660"/>
                  </a:lnTo>
                  <a:lnTo>
                    <a:pt x="62865" y="56515"/>
                  </a:lnTo>
                  <a:lnTo>
                    <a:pt x="151765" y="56515"/>
                  </a:lnTo>
                  <a:lnTo>
                    <a:pt x="151765" y="62230"/>
                  </a:lnTo>
                  <a:cubicBezTo>
                    <a:pt x="151765" y="71120"/>
                    <a:pt x="150495" y="78740"/>
                    <a:pt x="147320" y="86360"/>
                  </a:cubicBezTo>
                  <a:cubicBezTo>
                    <a:pt x="144145" y="93980"/>
                    <a:pt x="140336" y="100330"/>
                    <a:pt x="134620" y="106045"/>
                  </a:cubicBezTo>
                  <a:cubicBezTo>
                    <a:pt x="128905" y="111760"/>
                    <a:pt x="122555" y="115570"/>
                    <a:pt x="114936" y="118745"/>
                  </a:cubicBezTo>
                  <a:cubicBezTo>
                    <a:pt x="107315" y="121920"/>
                    <a:pt x="98425" y="123190"/>
                    <a:pt x="89536" y="123190"/>
                  </a:cubicBezTo>
                  <a:lnTo>
                    <a:pt x="66675" y="123190"/>
                  </a:lnTo>
                  <a:cubicBezTo>
                    <a:pt x="57150" y="123190"/>
                    <a:pt x="48895" y="121920"/>
                    <a:pt x="41275" y="118745"/>
                  </a:cubicBezTo>
                  <a:cubicBezTo>
                    <a:pt x="33655" y="115570"/>
                    <a:pt x="26670" y="111125"/>
                    <a:pt x="20955" y="106045"/>
                  </a:cubicBezTo>
                  <a:cubicBezTo>
                    <a:pt x="13336" y="99060"/>
                    <a:pt x="8890" y="92710"/>
                    <a:pt x="5080" y="8509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4503379-BEFB-B540-B50B-EBFF9E0416B4}"/>
                </a:ext>
              </a:extLst>
            </p:cNvPr>
            <p:cNvSpPr/>
            <p:nvPr/>
          </p:nvSpPr>
          <p:spPr>
            <a:xfrm>
              <a:off x="10309859" y="3326129"/>
              <a:ext cx="154305" cy="121920"/>
            </a:xfrm>
            <a:custGeom>
              <a:avLst/>
              <a:gdLst>
                <a:gd name="connsiteX0" fmla="*/ 5080 w 154305"/>
                <a:gd name="connsiteY0" fmla="*/ 36830 h 121920"/>
                <a:gd name="connsiteX1" fmla="*/ 19050 w 154305"/>
                <a:gd name="connsiteY1" fmla="*/ 17145 h 121920"/>
                <a:gd name="connsiteX2" fmla="*/ 40005 w 154305"/>
                <a:gd name="connsiteY2" fmla="*/ 4445 h 121920"/>
                <a:gd name="connsiteX3" fmla="*/ 66040 w 154305"/>
                <a:gd name="connsiteY3" fmla="*/ 0 h 121920"/>
                <a:gd name="connsiteX4" fmla="*/ 88900 w 154305"/>
                <a:gd name="connsiteY4" fmla="*/ 0 h 121920"/>
                <a:gd name="connsiteX5" fmla="*/ 114935 w 154305"/>
                <a:gd name="connsiteY5" fmla="*/ 4445 h 121920"/>
                <a:gd name="connsiteX6" fmla="*/ 135890 w 154305"/>
                <a:gd name="connsiteY6" fmla="*/ 17145 h 121920"/>
                <a:gd name="connsiteX7" fmla="*/ 149860 w 154305"/>
                <a:gd name="connsiteY7" fmla="*/ 36830 h 121920"/>
                <a:gd name="connsiteX8" fmla="*/ 154305 w 154305"/>
                <a:gd name="connsiteY8" fmla="*/ 60960 h 121920"/>
                <a:gd name="connsiteX9" fmla="*/ 149860 w 154305"/>
                <a:gd name="connsiteY9" fmla="*/ 85090 h 121920"/>
                <a:gd name="connsiteX10" fmla="*/ 135890 w 154305"/>
                <a:gd name="connsiteY10" fmla="*/ 104775 h 121920"/>
                <a:gd name="connsiteX11" fmla="*/ 114935 w 154305"/>
                <a:gd name="connsiteY11" fmla="*/ 117475 h 121920"/>
                <a:gd name="connsiteX12" fmla="*/ 88900 w 154305"/>
                <a:gd name="connsiteY12" fmla="*/ 121920 h 121920"/>
                <a:gd name="connsiteX13" fmla="*/ 66040 w 154305"/>
                <a:gd name="connsiteY13" fmla="*/ 121920 h 121920"/>
                <a:gd name="connsiteX14" fmla="*/ 40005 w 154305"/>
                <a:gd name="connsiteY14" fmla="*/ 117475 h 121920"/>
                <a:gd name="connsiteX15" fmla="*/ 19050 w 154305"/>
                <a:gd name="connsiteY15" fmla="*/ 104775 h 121920"/>
                <a:gd name="connsiteX16" fmla="*/ 5080 w 154305"/>
                <a:gd name="connsiteY16" fmla="*/ 85090 h 121920"/>
                <a:gd name="connsiteX17" fmla="*/ 0 w 154305"/>
                <a:gd name="connsiteY17" fmla="*/ 60960 h 121920"/>
                <a:gd name="connsiteX18" fmla="*/ 5080 w 154305"/>
                <a:gd name="connsiteY18" fmla="*/ 36830 h 121920"/>
                <a:gd name="connsiteX19" fmla="*/ 27305 w 154305"/>
                <a:gd name="connsiteY19" fmla="*/ 78105 h 121920"/>
                <a:gd name="connsiteX20" fmla="*/ 36195 w 154305"/>
                <a:gd name="connsiteY20" fmla="*/ 91440 h 121920"/>
                <a:gd name="connsiteX21" fmla="*/ 50165 w 154305"/>
                <a:gd name="connsiteY21" fmla="*/ 100330 h 121920"/>
                <a:gd name="connsiteX22" fmla="*/ 67310 w 154305"/>
                <a:gd name="connsiteY22" fmla="*/ 103505 h 121920"/>
                <a:gd name="connsiteX23" fmla="*/ 89535 w 154305"/>
                <a:gd name="connsiteY23" fmla="*/ 103505 h 121920"/>
                <a:gd name="connsiteX24" fmla="*/ 106680 w 154305"/>
                <a:gd name="connsiteY24" fmla="*/ 100330 h 121920"/>
                <a:gd name="connsiteX25" fmla="*/ 120650 w 154305"/>
                <a:gd name="connsiteY25" fmla="*/ 91440 h 121920"/>
                <a:gd name="connsiteX26" fmla="*/ 129540 w 154305"/>
                <a:gd name="connsiteY26" fmla="*/ 78105 h 121920"/>
                <a:gd name="connsiteX27" fmla="*/ 132715 w 154305"/>
                <a:gd name="connsiteY27" fmla="*/ 60960 h 121920"/>
                <a:gd name="connsiteX28" fmla="*/ 129540 w 154305"/>
                <a:gd name="connsiteY28" fmla="*/ 43815 h 121920"/>
                <a:gd name="connsiteX29" fmla="*/ 120650 w 154305"/>
                <a:gd name="connsiteY29" fmla="*/ 30480 h 121920"/>
                <a:gd name="connsiteX30" fmla="*/ 106680 w 154305"/>
                <a:gd name="connsiteY30" fmla="*/ 21590 h 121920"/>
                <a:gd name="connsiteX31" fmla="*/ 89535 w 154305"/>
                <a:gd name="connsiteY31" fmla="*/ 18415 h 121920"/>
                <a:gd name="connsiteX32" fmla="*/ 67310 w 154305"/>
                <a:gd name="connsiteY32" fmla="*/ 18415 h 121920"/>
                <a:gd name="connsiteX33" fmla="*/ 50165 w 154305"/>
                <a:gd name="connsiteY33" fmla="*/ 21590 h 121920"/>
                <a:gd name="connsiteX34" fmla="*/ 36195 w 154305"/>
                <a:gd name="connsiteY34" fmla="*/ 30480 h 121920"/>
                <a:gd name="connsiteX35" fmla="*/ 27305 w 154305"/>
                <a:gd name="connsiteY35" fmla="*/ 43815 h 121920"/>
                <a:gd name="connsiteX36" fmla="*/ 24130 w 154305"/>
                <a:gd name="connsiteY36" fmla="*/ 60960 h 121920"/>
                <a:gd name="connsiteX37" fmla="*/ 27305 w 154305"/>
                <a:gd name="connsiteY37" fmla="*/ 78105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305" h="121920">
                  <a:moveTo>
                    <a:pt x="5080" y="36830"/>
                  </a:moveTo>
                  <a:cubicBezTo>
                    <a:pt x="8255" y="29210"/>
                    <a:pt x="12700" y="22860"/>
                    <a:pt x="19050" y="17145"/>
                  </a:cubicBezTo>
                  <a:cubicBezTo>
                    <a:pt x="24765" y="11430"/>
                    <a:pt x="31750" y="6985"/>
                    <a:pt x="40005" y="4445"/>
                  </a:cubicBezTo>
                  <a:cubicBezTo>
                    <a:pt x="47625" y="1270"/>
                    <a:pt x="56515" y="0"/>
                    <a:pt x="66040" y="0"/>
                  </a:cubicBezTo>
                  <a:lnTo>
                    <a:pt x="88900" y="0"/>
                  </a:lnTo>
                  <a:cubicBezTo>
                    <a:pt x="98425" y="0"/>
                    <a:pt x="106680" y="1270"/>
                    <a:pt x="114935" y="4445"/>
                  </a:cubicBezTo>
                  <a:cubicBezTo>
                    <a:pt x="122555" y="7620"/>
                    <a:pt x="129540" y="12065"/>
                    <a:pt x="135890" y="17145"/>
                  </a:cubicBezTo>
                  <a:cubicBezTo>
                    <a:pt x="141605" y="22860"/>
                    <a:pt x="146050" y="29210"/>
                    <a:pt x="149860" y="36830"/>
                  </a:cubicBezTo>
                  <a:cubicBezTo>
                    <a:pt x="153670" y="44450"/>
                    <a:pt x="154305" y="52070"/>
                    <a:pt x="154305" y="60960"/>
                  </a:cubicBezTo>
                  <a:cubicBezTo>
                    <a:pt x="154305" y="69850"/>
                    <a:pt x="153035" y="77470"/>
                    <a:pt x="149860" y="85090"/>
                  </a:cubicBezTo>
                  <a:cubicBezTo>
                    <a:pt x="146685" y="92710"/>
                    <a:pt x="142240" y="99060"/>
                    <a:pt x="135890" y="104775"/>
                  </a:cubicBezTo>
                  <a:cubicBezTo>
                    <a:pt x="130175" y="110490"/>
                    <a:pt x="123190" y="114935"/>
                    <a:pt x="114935" y="117475"/>
                  </a:cubicBezTo>
                  <a:cubicBezTo>
                    <a:pt x="107315" y="120650"/>
                    <a:pt x="98425" y="121920"/>
                    <a:pt x="88900" y="121920"/>
                  </a:cubicBezTo>
                  <a:lnTo>
                    <a:pt x="66040" y="121920"/>
                  </a:lnTo>
                  <a:cubicBezTo>
                    <a:pt x="56515" y="121920"/>
                    <a:pt x="48260" y="120650"/>
                    <a:pt x="40005" y="117475"/>
                  </a:cubicBezTo>
                  <a:cubicBezTo>
                    <a:pt x="32385" y="114300"/>
                    <a:pt x="25400" y="109855"/>
                    <a:pt x="19050" y="104775"/>
                  </a:cubicBezTo>
                  <a:cubicBezTo>
                    <a:pt x="13335" y="99060"/>
                    <a:pt x="8890" y="92710"/>
                    <a:pt x="5080" y="85090"/>
                  </a:cubicBezTo>
                  <a:cubicBezTo>
                    <a:pt x="1905" y="77470"/>
                    <a:pt x="0" y="69850"/>
                    <a:pt x="0" y="60960"/>
                  </a:cubicBezTo>
                  <a:cubicBezTo>
                    <a:pt x="0" y="52070"/>
                    <a:pt x="1905" y="43815"/>
                    <a:pt x="5080" y="36830"/>
                  </a:cubicBezTo>
                  <a:close/>
                  <a:moveTo>
                    <a:pt x="27305" y="78105"/>
                  </a:moveTo>
                  <a:cubicBezTo>
                    <a:pt x="29210" y="83185"/>
                    <a:pt x="32385" y="87630"/>
                    <a:pt x="36195" y="91440"/>
                  </a:cubicBezTo>
                  <a:cubicBezTo>
                    <a:pt x="40005" y="95250"/>
                    <a:pt x="44450" y="98425"/>
                    <a:pt x="50165" y="100330"/>
                  </a:cubicBezTo>
                  <a:cubicBezTo>
                    <a:pt x="55880" y="102235"/>
                    <a:pt x="61595" y="103505"/>
                    <a:pt x="67310" y="103505"/>
                  </a:cubicBezTo>
                  <a:lnTo>
                    <a:pt x="89535" y="103505"/>
                  </a:lnTo>
                  <a:cubicBezTo>
                    <a:pt x="95885" y="103505"/>
                    <a:pt x="101600" y="102235"/>
                    <a:pt x="106680" y="100330"/>
                  </a:cubicBezTo>
                  <a:cubicBezTo>
                    <a:pt x="112395" y="98425"/>
                    <a:pt x="116205" y="95250"/>
                    <a:pt x="120650" y="91440"/>
                  </a:cubicBezTo>
                  <a:cubicBezTo>
                    <a:pt x="124460" y="87630"/>
                    <a:pt x="127635" y="83185"/>
                    <a:pt x="129540" y="78105"/>
                  </a:cubicBezTo>
                  <a:cubicBezTo>
                    <a:pt x="131445" y="73025"/>
                    <a:pt x="132715" y="67310"/>
                    <a:pt x="132715" y="60960"/>
                  </a:cubicBezTo>
                  <a:cubicBezTo>
                    <a:pt x="132715" y="54610"/>
                    <a:pt x="131445" y="48895"/>
                    <a:pt x="129540" y="43815"/>
                  </a:cubicBezTo>
                  <a:cubicBezTo>
                    <a:pt x="127635" y="38735"/>
                    <a:pt x="124460" y="34290"/>
                    <a:pt x="120650" y="30480"/>
                  </a:cubicBezTo>
                  <a:cubicBezTo>
                    <a:pt x="116840" y="26670"/>
                    <a:pt x="111760" y="23495"/>
                    <a:pt x="106680" y="21590"/>
                  </a:cubicBezTo>
                  <a:cubicBezTo>
                    <a:pt x="100965" y="19685"/>
                    <a:pt x="95250" y="18415"/>
                    <a:pt x="89535" y="18415"/>
                  </a:cubicBezTo>
                  <a:lnTo>
                    <a:pt x="67310" y="18415"/>
                  </a:lnTo>
                  <a:cubicBezTo>
                    <a:pt x="60960" y="18415"/>
                    <a:pt x="55245" y="19685"/>
                    <a:pt x="50165" y="21590"/>
                  </a:cubicBezTo>
                  <a:cubicBezTo>
                    <a:pt x="44450" y="23495"/>
                    <a:pt x="40640" y="26670"/>
                    <a:pt x="36195" y="30480"/>
                  </a:cubicBezTo>
                  <a:cubicBezTo>
                    <a:pt x="32385" y="34290"/>
                    <a:pt x="29210" y="38735"/>
                    <a:pt x="27305" y="43815"/>
                  </a:cubicBezTo>
                  <a:cubicBezTo>
                    <a:pt x="25400" y="48895"/>
                    <a:pt x="24130" y="54610"/>
                    <a:pt x="24130" y="60960"/>
                  </a:cubicBezTo>
                  <a:cubicBezTo>
                    <a:pt x="24130" y="67310"/>
                    <a:pt x="24765" y="73025"/>
                    <a:pt x="27305" y="7810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04C6242-6725-8B4A-A4F2-24FBB12698B5}"/>
                </a:ext>
              </a:extLst>
            </p:cNvPr>
            <p:cNvSpPr/>
            <p:nvPr/>
          </p:nvSpPr>
          <p:spPr>
            <a:xfrm>
              <a:off x="9984105" y="3327400"/>
              <a:ext cx="125729" cy="118745"/>
            </a:xfrm>
            <a:custGeom>
              <a:avLst/>
              <a:gdLst>
                <a:gd name="connsiteX0" fmla="*/ 0 w 125729"/>
                <a:gd name="connsiteY0" fmla="*/ 0 h 118745"/>
                <a:gd name="connsiteX1" fmla="*/ 35560 w 125729"/>
                <a:gd name="connsiteY1" fmla="*/ 0 h 118745"/>
                <a:gd name="connsiteX2" fmla="*/ 101600 w 125729"/>
                <a:gd name="connsiteY2" fmla="*/ 100330 h 118745"/>
                <a:gd name="connsiteX3" fmla="*/ 104775 w 125729"/>
                <a:gd name="connsiteY3" fmla="*/ 100330 h 118745"/>
                <a:gd name="connsiteX4" fmla="*/ 104775 w 125729"/>
                <a:gd name="connsiteY4" fmla="*/ 0 h 118745"/>
                <a:gd name="connsiteX5" fmla="*/ 125730 w 125729"/>
                <a:gd name="connsiteY5" fmla="*/ 0 h 118745"/>
                <a:gd name="connsiteX6" fmla="*/ 125730 w 125729"/>
                <a:gd name="connsiteY6" fmla="*/ 118745 h 118745"/>
                <a:gd name="connsiteX7" fmla="*/ 90805 w 125729"/>
                <a:gd name="connsiteY7" fmla="*/ 118745 h 118745"/>
                <a:gd name="connsiteX8" fmla="*/ 24130 w 125729"/>
                <a:gd name="connsiteY8" fmla="*/ 18415 h 118745"/>
                <a:gd name="connsiteX9" fmla="*/ 20955 w 125729"/>
                <a:gd name="connsiteY9" fmla="*/ 18415 h 118745"/>
                <a:gd name="connsiteX10" fmla="*/ 20955 w 125729"/>
                <a:gd name="connsiteY10" fmla="*/ 118745 h 118745"/>
                <a:gd name="connsiteX11" fmla="*/ 0 w 125729"/>
                <a:gd name="connsiteY11" fmla="*/ 118745 h 118745"/>
                <a:gd name="connsiteX12" fmla="*/ 0 w 125729"/>
                <a:gd name="connsiteY12" fmla="*/ 0 h 118745"/>
                <a:gd name="connsiteX13" fmla="*/ 0 w 125729"/>
                <a:gd name="connsiteY13" fmla="*/ 0 h 1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29" h="118745">
                  <a:moveTo>
                    <a:pt x="0" y="0"/>
                  </a:moveTo>
                  <a:lnTo>
                    <a:pt x="35560" y="0"/>
                  </a:lnTo>
                  <a:lnTo>
                    <a:pt x="101600" y="100330"/>
                  </a:lnTo>
                  <a:lnTo>
                    <a:pt x="104775" y="100330"/>
                  </a:lnTo>
                  <a:lnTo>
                    <a:pt x="104775" y="0"/>
                  </a:lnTo>
                  <a:lnTo>
                    <a:pt x="125730" y="0"/>
                  </a:lnTo>
                  <a:lnTo>
                    <a:pt x="125730" y="118745"/>
                  </a:lnTo>
                  <a:lnTo>
                    <a:pt x="90805" y="118745"/>
                  </a:lnTo>
                  <a:lnTo>
                    <a:pt x="24130" y="18415"/>
                  </a:lnTo>
                  <a:lnTo>
                    <a:pt x="20955" y="18415"/>
                  </a:lnTo>
                  <a:lnTo>
                    <a:pt x="20955" y="118745"/>
                  </a:lnTo>
                  <a:lnTo>
                    <a:pt x="0" y="1187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rgbClr val="FF0000"/>
                </a:solidFill>
              </a:endParaRPr>
            </a:p>
          </p:txBody>
        </p:sp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B0A8892A-CF06-2644-9352-06242B4B3041}"/>
                </a:ext>
              </a:extLst>
            </p:cNvPr>
            <p:cNvGrpSpPr/>
            <p:nvPr/>
          </p:nvGrpSpPr>
          <p:grpSpPr>
            <a:xfrm>
              <a:off x="9742805" y="3327400"/>
              <a:ext cx="218439" cy="118745"/>
              <a:chOff x="9742805" y="3327400"/>
              <a:chExt cx="218439" cy="118745"/>
            </a:xfrm>
            <a:grpFill/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7F90EF6-34E3-5D48-86BF-CD8CB70ABF56}"/>
                  </a:ext>
                </a:extLst>
              </p:cNvPr>
              <p:cNvSpPr/>
              <p:nvPr/>
            </p:nvSpPr>
            <p:spPr>
              <a:xfrm>
                <a:off x="9742805" y="3327400"/>
                <a:ext cx="22859" cy="118745"/>
              </a:xfrm>
              <a:custGeom>
                <a:avLst/>
                <a:gdLst>
                  <a:gd name="connsiteX0" fmla="*/ 22860 w 22859"/>
                  <a:gd name="connsiteY0" fmla="*/ 118745 h 118745"/>
                  <a:gd name="connsiteX1" fmla="*/ 0 w 22859"/>
                  <a:gd name="connsiteY1" fmla="*/ 118745 h 118745"/>
                  <a:gd name="connsiteX2" fmla="*/ 0 w 22859"/>
                  <a:gd name="connsiteY2" fmla="*/ 0 h 118745"/>
                  <a:gd name="connsiteX3" fmla="*/ 22860 w 22859"/>
                  <a:gd name="connsiteY3" fmla="*/ 0 h 118745"/>
                  <a:gd name="connsiteX4" fmla="*/ 22860 w 22859"/>
                  <a:gd name="connsiteY4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9" h="118745">
                    <a:moveTo>
                      <a:pt x="22860" y="118745"/>
                    </a:moveTo>
                    <a:lnTo>
                      <a:pt x="0" y="118745"/>
                    </a:lnTo>
                    <a:lnTo>
                      <a:pt x="0" y="0"/>
                    </a:lnTo>
                    <a:lnTo>
                      <a:pt x="22860" y="0"/>
                    </a:lnTo>
                    <a:lnTo>
                      <a:pt x="22860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52EEF30F-5D04-AB46-9C5D-529211A4812F}"/>
                  </a:ext>
                </a:extLst>
              </p:cNvPr>
              <p:cNvSpPr/>
              <p:nvPr/>
            </p:nvSpPr>
            <p:spPr>
              <a:xfrm>
                <a:off x="9789159" y="3327400"/>
                <a:ext cx="172084" cy="118745"/>
              </a:xfrm>
              <a:custGeom>
                <a:avLst/>
                <a:gdLst>
                  <a:gd name="connsiteX0" fmla="*/ 109220 w 172084"/>
                  <a:gd name="connsiteY0" fmla="*/ 56515 h 118745"/>
                  <a:gd name="connsiteX1" fmla="*/ 167005 w 172084"/>
                  <a:gd name="connsiteY1" fmla="*/ 0 h 118745"/>
                  <a:gd name="connsiteX2" fmla="*/ 138430 w 172084"/>
                  <a:gd name="connsiteY2" fmla="*/ 0 h 118745"/>
                  <a:gd name="connsiteX3" fmla="*/ 90805 w 172084"/>
                  <a:gd name="connsiteY3" fmla="*/ 46355 h 118745"/>
                  <a:gd name="connsiteX4" fmla="*/ 82550 w 172084"/>
                  <a:gd name="connsiteY4" fmla="*/ 46355 h 118745"/>
                  <a:gd name="connsiteX5" fmla="*/ 34925 w 172084"/>
                  <a:gd name="connsiteY5" fmla="*/ 0 h 118745"/>
                  <a:gd name="connsiteX6" fmla="*/ 4445 w 172084"/>
                  <a:gd name="connsiteY6" fmla="*/ 0 h 118745"/>
                  <a:gd name="connsiteX7" fmla="*/ 62865 w 172084"/>
                  <a:gd name="connsiteY7" fmla="*/ 56515 h 118745"/>
                  <a:gd name="connsiteX8" fmla="*/ 0 w 172084"/>
                  <a:gd name="connsiteY8" fmla="*/ 118745 h 118745"/>
                  <a:gd name="connsiteX9" fmla="*/ 29210 w 172084"/>
                  <a:gd name="connsiteY9" fmla="*/ 118745 h 118745"/>
                  <a:gd name="connsiteX10" fmla="*/ 81915 w 172084"/>
                  <a:gd name="connsiteY10" fmla="*/ 67310 h 118745"/>
                  <a:gd name="connsiteX11" fmla="*/ 89535 w 172084"/>
                  <a:gd name="connsiteY11" fmla="*/ 67310 h 118745"/>
                  <a:gd name="connsiteX12" fmla="*/ 141605 w 172084"/>
                  <a:gd name="connsiteY12" fmla="*/ 118745 h 118745"/>
                  <a:gd name="connsiteX13" fmla="*/ 172085 w 172084"/>
                  <a:gd name="connsiteY13" fmla="*/ 118745 h 118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84" h="118745">
                    <a:moveTo>
                      <a:pt x="109220" y="56515"/>
                    </a:moveTo>
                    <a:lnTo>
                      <a:pt x="167005" y="0"/>
                    </a:lnTo>
                    <a:lnTo>
                      <a:pt x="138430" y="0"/>
                    </a:lnTo>
                    <a:lnTo>
                      <a:pt x="90805" y="46355"/>
                    </a:lnTo>
                    <a:lnTo>
                      <a:pt x="82550" y="46355"/>
                    </a:lnTo>
                    <a:lnTo>
                      <a:pt x="34925" y="0"/>
                    </a:lnTo>
                    <a:lnTo>
                      <a:pt x="4445" y="0"/>
                    </a:lnTo>
                    <a:lnTo>
                      <a:pt x="62865" y="56515"/>
                    </a:lnTo>
                    <a:lnTo>
                      <a:pt x="0" y="118745"/>
                    </a:lnTo>
                    <a:lnTo>
                      <a:pt x="29210" y="118745"/>
                    </a:lnTo>
                    <a:lnTo>
                      <a:pt x="81915" y="67310"/>
                    </a:lnTo>
                    <a:lnTo>
                      <a:pt x="89535" y="67310"/>
                    </a:lnTo>
                    <a:lnTo>
                      <a:pt x="141605" y="118745"/>
                    </a:lnTo>
                    <a:lnTo>
                      <a:pt x="172085" y="118745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9256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18" Type="http://schemas.openxmlformats.org/officeDocument/2006/relationships/slideLayout" Target="../slideLayouts/slideLayout121.xml"/><Relationship Id="rId26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06.xml"/><Relationship Id="rId21" Type="http://schemas.openxmlformats.org/officeDocument/2006/relationships/slideLayout" Target="../slideLayouts/slideLayout124.xml"/><Relationship Id="rId34" Type="http://schemas.openxmlformats.org/officeDocument/2006/relationships/theme" Target="../theme/theme10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20.xml"/><Relationship Id="rId25" Type="http://schemas.openxmlformats.org/officeDocument/2006/relationships/slideLayout" Target="../slideLayouts/slideLayout128.xml"/><Relationship Id="rId33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05.xml"/><Relationship Id="rId16" Type="http://schemas.openxmlformats.org/officeDocument/2006/relationships/slideLayout" Target="../slideLayouts/slideLayout119.xml"/><Relationship Id="rId20" Type="http://schemas.openxmlformats.org/officeDocument/2006/relationships/slideLayout" Target="../slideLayouts/slideLayout123.xml"/><Relationship Id="rId29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24" Type="http://schemas.openxmlformats.org/officeDocument/2006/relationships/slideLayout" Target="../slideLayouts/slideLayout127.xml"/><Relationship Id="rId32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08.xml"/><Relationship Id="rId15" Type="http://schemas.openxmlformats.org/officeDocument/2006/relationships/slideLayout" Target="../slideLayouts/slideLayout118.xml"/><Relationship Id="rId23" Type="http://schemas.openxmlformats.org/officeDocument/2006/relationships/slideLayout" Target="../slideLayouts/slideLayout126.xml"/><Relationship Id="rId28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13.xml"/><Relationship Id="rId19" Type="http://schemas.openxmlformats.org/officeDocument/2006/relationships/slideLayout" Target="../slideLayouts/slideLayout122.xml"/><Relationship Id="rId31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7.xml"/><Relationship Id="rId22" Type="http://schemas.openxmlformats.org/officeDocument/2006/relationships/slideLayout" Target="../slideLayouts/slideLayout125.xml"/><Relationship Id="rId27" Type="http://schemas.openxmlformats.org/officeDocument/2006/relationships/slideLayout" Target="../slideLayouts/slideLayout130.xml"/><Relationship Id="rId30" Type="http://schemas.openxmlformats.org/officeDocument/2006/relationships/slideLayout" Target="../slideLayouts/slideLayout133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40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34" Type="http://schemas.openxmlformats.org/officeDocument/2006/relationships/theme" Target="../theme/theme4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3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32" Type="http://schemas.openxmlformats.org/officeDocument/2006/relationships/slideLayout" Target="../slideLayouts/slideLayout47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slideLayout" Target="../slideLayouts/slideLayout46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6.xml"/><Relationship Id="rId26" Type="http://schemas.openxmlformats.org/officeDocument/2006/relationships/slideLayout" Target="../slideLayouts/slideLayout84.xml"/><Relationship Id="rId3" Type="http://schemas.openxmlformats.org/officeDocument/2006/relationships/slideLayout" Target="../slideLayouts/slideLayout61.xml"/><Relationship Id="rId21" Type="http://schemas.openxmlformats.org/officeDocument/2006/relationships/slideLayout" Target="../slideLayouts/slideLayout79.xml"/><Relationship Id="rId34" Type="http://schemas.openxmlformats.org/officeDocument/2006/relationships/slideLayout" Target="../slideLayouts/slideLayout92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75.xml"/><Relationship Id="rId25" Type="http://schemas.openxmlformats.org/officeDocument/2006/relationships/slideLayout" Target="../slideLayouts/slideLayout83.xml"/><Relationship Id="rId3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60.xml"/><Relationship Id="rId16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8.xml"/><Relationship Id="rId29" Type="http://schemas.openxmlformats.org/officeDocument/2006/relationships/slideLayout" Target="../slideLayouts/slideLayout87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24" Type="http://schemas.openxmlformats.org/officeDocument/2006/relationships/slideLayout" Target="../slideLayouts/slideLayout82.xml"/><Relationship Id="rId32" Type="http://schemas.openxmlformats.org/officeDocument/2006/relationships/slideLayout" Target="../slideLayouts/slideLayout90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23" Type="http://schemas.openxmlformats.org/officeDocument/2006/relationships/slideLayout" Target="../slideLayouts/slideLayout81.xml"/><Relationship Id="rId28" Type="http://schemas.openxmlformats.org/officeDocument/2006/relationships/slideLayout" Target="../slideLayouts/slideLayout86.xml"/><Relationship Id="rId36" Type="http://schemas.openxmlformats.org/officeDocument/2006/relationships/theme" Target="../theme/theme7.xml"/><Relationship Id="rId10" Type="http://schemas.openxmlformats.org/officeDocument/2006/relationships/slideLayout" Target="../slideLayouts/slideLayout68.xml"/><Relationship Id="rId19" Type="http://schemas.openxmlformats.org/officeDocument/2006/relationships/slideLayout" Target="../slideLayouts/slideLayout77.xml"/><Relationship Id="rId31" Type="http://schemas.openxmlformats.org/officeDocument/2006/relationships/slideLayout" Target="../slideLayouts/slideLayout89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Relationship Id="rId22" Type="http://schemas.openxmlformats.org/officeDocument/2006/relationships/slideLayout" Target="../slideLayouts/slideLayout80.xml"/><Relationship Id="rId27" Type="http://schemas.openxmlformats.org/officeDocument/2006/relationships/slideLayout" Target="../slideLayouts/slideLayout85.xml"/><Relationship Id="rId30" Type="http://schemas.openxmlformats.org/officeDocument/2006/relationships/slideLayout" Target="../slideLayouts/slideLayout88.xml"/><Relationship Id="rId35" Type="http://schemas.openxmlformats.org/officeDocument/2006/relationships/slideLayout" Target="../slideLayouts/slideLayout9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6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42492642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22371451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22064408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43844110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87111758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27306803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317747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cap="none" spc="0" baseline="0">
          <a:solidFill>
            <a:schemeClr val="bg1"/>
          </a:solidFill>
          <a:latin typeface="Proxima Nova" panose="02000506030000020004" pitchFamily="2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eaLnBrk="1" fontAlgn="base" hangingPunct="1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bg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eaLnBrk="1" fontAlgn="base" hangingPunct="1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bg1"/>
          </a:solidFill>
          <a:latin typeface="Proxima Nova" panose="02000506030000020004" pitchFamily="2" charset="0"/>
        </a:defRPr>
      </a:lvl2pPr>
      <a:lvl3pPr marL="432000" indent="-216000" algn="l" rtl="0" eaLnBrk="1" fontAlgn="base" hangingPunct="1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3pPr>
      <a:lvl4pPr marL="648000" indent="-216000" algn="l" rtl="0" eaLnBrk="1" fontAlgn="base" hangingPunct="1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4pPr>
      <a:lvl5pPr marL="0" indent="0" algn="l" rtl="0" eaLnBrk="1" fontAlgn="base" hangingPunct="1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bg1"/>
          </a:solidFill>
          <a:latin typeface="Proxima Nova" panose="02000506030000020004" pitchFamily="2" charset="0"/>
        </a:defRPr>
      </a:lvl5pPr>
      <a:lvl6pPr marL="0" indent="0" algn="l" rtl="0" eaLnBrk="1" fontAlgn="base" hangingPunct="1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bg1"/>
          </a:solidFill>
          <a:latin typeface="Proxima Nova" panose="02000506030000020004" pitchFamily="2" charset="0"/>
        </a:defRPr>
      </a:lvl6pPr>
      <a:lvl7pPr marL="22574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928403305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rgbClr val="B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01312804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993653778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89662198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96495688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91220786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196890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  <p:sldLayoutId id="2147483852" r:id="rId17"/>
    <p:sldLayoutId id="2147483853" r:id="rId18"/>
    <p:sldLayoutId id="2147483854" r:id="rId19"/>
    <p:sldLayoutId id="2147483855" r:id="rId20"/>
    <p:sldLayoutId id="2147483856" r:id="rId21"/>
    <p:sldLayoutId id="2147483857" r:id="rId22"/>
    <p:sldLayoutId id="2147483858" r:id="rId23"/>
    <p:sldLayoutId id="2147483859" r:id="rId24"/>
    <p:sldLayoutId id="2147483860" r:id="rId25"/>
    <p:sldLayoutId id="2147483861" r:id="rId26"/>
    <p:sldLayoutId id="2147483862" r:id="rId27"/>
    <p:sldLayoutId id="2147483863" r:id="rId28"/>
    <p:sldLayoutId id="2147483864" r:id="rId29"/>
    <p:sldLayoutId id="2147483865" r:id="rId30"/>
    <p:sldLayoutId id="2147483866" r:id="rId31"/>
    <p:sldLayoutId id="2147483867" r:id="rId32"/>
    <p:sldLayoutId id="2147483868" r:id="rId33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cap="none" spc="0" baseline="0">
          <a:solidFill>
            <a:schemeClr val="tx2"/>
          </a:solidFill>
          <a:latin typeface="Proxima Nova" panose="02000506030000020004" pitchFamily="2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eaLnBrk="1" fontAlgn="base" hangingPunct="1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eaLnBrk="1" fontAlgn="base" hangingPunct="1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tx1"/>
          </a:solidFill>
          <a:latin typeface="Proxima Nova" panose="02000506030000020004" pitchFamily="2" charset="0"/>
        </a:defRPr>
      </a:lvl2pPr>
      <a:lvl3pPr marL="432000" indent="-216000" algn="l" rtl="0" eaLnBrk="1" fontAlgn="base" hangingPunct="1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tx1"/>
          </a:solidFill>
          <a:latin typeface="Proxima Nova" panose="02000506030000020004" pitchFamily="2" charset="0"/>
        </a:defRPr>
      </a:lvl3pPr>
      <a:lvl4pPr marL="648000" indent="-216000" algn="l" rtl="0" eaLnBrk="1" fontAlgn="base" hangingPunct="1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tx1"/>
          </a:solidFill>
          <a:latin typeface="Proxima Nova" panose="02000506030000020004" pitchFamily="2" charset="0"/>
        </a:defRPr>
      </a:lvl4pPr>
      <a:lvl5pPr marL="0" indent="0" algn="l" rtl="0" eaLnBrk="1" fontAlgn="base" hangingPunct="1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tx1"/>
          </a:solidFill>
          <a:latin typeface="Proxima Nova" panose="02000506030000020004" pitchFamily="2" charset="0"/>
        </a:defRPr>
      </a:lvl5pPr>
      <a:lvl6pPr marL="0" indent="0" algn="l" rtl="0" eaLnBrk="1" fontAlgn="base" hangingPunct="1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tx1"/>
          </a:solidFill>
          <a:latin typeface="Proxima Nova" panose="02000506030000020004" pitchFamily="2" charset="0"/>
        </a:defRPr>
      </a:lvl6pPr>
      <a:lvl7pPr marL="22574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11117454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rgbClr val="B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54664988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42461798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30615440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785253765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35707510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1027878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 cap="none" spc="0" baseline="0">
          <a:solidFill>
            <a:schemeClr val="bg1"/>
          </a:solidFill>
          <a:latin typeface="Proxima Nova" panose="02000506030000020004" pitchFamily="2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fontAlgn="base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bg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fontAlgn="base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bg1"/>
          </a:solidFill>
          <a:latin typeface="Proxima Nova" panose="02000506030000020004" pitchFamily="2" charset="0"/>
        </a:defRPr>
      </a:lvl2pPr>
      <a:lvl3pPr marL="432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3pPr>
      <a:lvl4pPr marL="648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4pPr>
      <a:lvl5pPr marL="0" indent="0" algn="l" rtl="0" fontAlgn="base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bg1"/>
          </a:solidFill>
          <a:latin typeface="Proxima Nova" panose="02000506030000020004" pitchFamily="2" charset="0"/>
        </a:defRPr>
      </a:lvl5pPr>
      <a:lvl6pPr marL="0" indent="0" algn="l" rtl="0" fontAlgn="base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bg1"/>
          </a:solidFill>
          <a:latin typeface="Proxima Nova" panose="02000506030000020004" pitchFamily="2" charset="0"/>
        </a:defRPr>
      </a:lvl6pPr>
      <a:lvl7pPr marL="22574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32633017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rgbClr val="B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47943774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147481338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59030019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29111977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56566592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417484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 cap="none" spc="0" baseline="0">
          <a:solidFill>
            <a:schemeClr val="bg1"/>
          </a:solidFill>
          <a:latin typeface="Proxima Nova" panose="02000506030000020004" pitchFamily="2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fontAlgn="base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bg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fontAlgn="base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bg1"/>
          </a:solidFill>
          <a:latin typeface="Proxima Nova" panose="02000506030000020004" pitchFamily="2" charset="0"/>
        </a:defRPr>
      </a:lvl2pPr>
      <a:lvl3pPr marL="432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3pPr>
      <a:lvl4pPr marL="648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4pPr>
      <a:lvl5pPr marL="0" indent="0" algn="l" rtl="0" fontAlgn="base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bg1"/>
          </a:solidFill>
          <a:latin typeface="Proxima Nova" panose="02000506030000020004" pitchFamily="2" charset="0"/>
        </a:defRPr>
      </a:lvl5pPr>
      <a:lvl6pPr marL="0" indent="0" algn="l" rtl="0" fontAlgn="base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bg1"/>
          </a:solidFill>
          <a:latin typeface="Proxima Nova" panose="02000506030000020004" pitchFamily="2" charset="0"/>
        </a:defRPr>
      </a:lvl6pPr>
      <a:lvl7pPr marL="22574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20000">
              <a:srgbClr val="B40050"/>
            </a:gs>
            <a:gs pos="100000">
              <a:schemeClr val="accent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59596820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60141260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48823202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10898015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57790680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63914833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258398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35" r:id="rId3"/>
    <p:sldLayoutId id="2147483707" r:id="rId4"/>
    <p:sldLayoutId id="2147483708" r:id="rId5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 cap="none" spc="0" baseline="0">
          <a:solidFill>
            <a:schemeClr val="bg1"/>
          </a:solidFill>
          <a:latin typeface="Proxima Nova" panose="02000506030000020004" pitchFamily="2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fontAlgn="base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bg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fontAlgn="base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bg1"/>
          </a:solidFill>
          <a:latin typeface="Proxima Nova" panose="02000506030000020004" pitchFamily="2" charset="0"/>
        </a:defRPr>
      </a:lvl2pPr>
      <a:lvl3pPr marL="432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3pPr>
      <a:lvl4pPr marL="648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4pPr>
      <a:lvl5pPr marL="0" indent="0" algn="l" rtl="0" fontAlgn="base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bg1"/>
          </a:solidFill>
          <a:latin typeface="Proxima Nova" panose="02000506030000020004" pitchFamily="2" charset="0"/>
        </a:defRPr>
      </a:lvl5pPr>
      <a:lvl6pPr marL="0" indent="0" algn="l" rtl="0" fontAlgn="base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bg1"/>
          </a:solidFill>
          <a:latin typeface="Proxima Nova" panose="02000506030000020004" pitchFamily="2" charset="0"/>
        </a:defRPr>
      </a:lvl6pPr>
      <a:lvl7pPr marL="22574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77784653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69375921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13669254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81126326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7797646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00202084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2305011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36" r:id="rId3"/>
    <p:sldLayoutId id="2147483728" r:id="rId4"/>
    <p:sldLayoutId id="2147483729" r:id="rId5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 cap="none" spc="0" baseline="0">
          <a:solidFill>
            <a:schemeClr val="bg1"/>
          </a:solidFill>
          <a:latin typeface="Proxima Nova" panose="02000506030000020004" pitchFamily="2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fontAlgn="base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bg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fontAlgn="base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bg1"/>
          </a:solidFill>
          <a:latin typeface="Proxima Nova" panose="02000506030000020004" pitchFamily="2" charset="0"/>
        </a:defRPr>
      </a:lvl2pPr>
      <a:lvl3pPr marL="432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3pPr>
      <a:lvl4pPr marL="648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4pPr>
      <a:lvl5pPr marL="0" indent="0" algn="l" rtl="0" fontAlgn="base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bg1"/>
          </a:solidFill>
          <a:latin typeface="Proxima Nova" panose="02000506030000020004" pitchFamily="2" charset="0"/>
        </a:defRPr>
      </a:lvl5pPr>
      <a:lvl6pPr marL="0" indent="0" algn="l" rtl="0" fontAlgn="base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bg1"/>
          </a:solidFill>
          <a:latin typeface="Proxima Nova" panose="02000506030000020004" pitchFamily="2" charset="0"/>
        </a:defRPr>
      </a:lvl6pPr>
      <a:lvl7pPr marL="22574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193036286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rgbClr val="B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65243591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123832689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0128683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0489457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50233154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718594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  <p:sldLayoutId id="2147483807" r:id="rId18"/>
    <p:sldLayoutId id="2147483808" r:id="rId19"/>
    <p:sldLayoutId id="2147483809" r:id="rId20"/>
    <p:sldLayoutId id="2147483810" r:id="rId21"/>
    <p:sldLayoutId id="2147483811" r:id="rId22"/>
    <p:sldLayoutId id="2147483812" r:id="rId23"/>
    <p:sldLayoutId id="2147483813" r:id="rId24"/>
    <p:sldLayoutId id="2147483814" r:id="rId25"/>
    <p:sldLayoutId id="2147483815" r:id="rId26"/>
    <p:sldLayoutId id="2147483816" r:id="rId27"/>
    <p:sldLayoutId id="2147483817" r:id="rId28"/>
    <p:sldLayoutId id="2147483818" r:id="rId29"/>
    <p:sldLayoutId id="2147483819" r:id="rId30"/>
    <p:sldLayoutId id="2147483820" r:id="rId31"/>
    <p:sldLayoutId id="2147483883" r:id="rId32"/>
    <p:sldLayoutId id="2147483882" r:id="rId33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cap="none" spc="0" baseline="0">
          <a:solidFill>
            <a:schemeClr val="tx2"/>
          </a:solidFill>
          <a:latin typeface="Proxima Nova" panose="02000506030000020004" pitchFamily="2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eaLnBrk="1" fontAlgn="base" hangingPunct="1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eaLnBrk="1" fontAlgn="base" hangingPunct="1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tx1"/>
          </a:solidFill>
          <a:latin typeface="Proxima Nova" panose="02000506030000020004" pitchFamily="2" charset="0"/>
        </a:defRPr>
      </a:lvl2pPr>
      <a:lvl3pPr marL="432000" indent="-216000" algn="l" rtl="0" eaLnBrk="1" fontAlgn="base" hangingPunct="1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tx1"/>
          </a:solidFill>
          <a:latin typeface="Proxima Nova" panose="02000506030000020004" pitchFamily="2" charset="0"/>
        </a:defRPr>
      </a:lvl3pPr>
      <a:lvl4pPr marL="648000" indent="-216000" algn="l" rtl="0" eaLnBrk="1" fontAlgn="base" hangingPunct="1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tx1"/>
          </a:solidFill>
          <a:latin typeface="Proxima Nova" panose="02000506030000020004" pitchFamily="2" charset="0"/>
        </a:defRPr>
      </a:lvl4pPr>
      <a:lvl5pPr marL="0" indent="0" algn="l" rtl="0" eaLnBrk="1" fontAlgn="base" hangingPunct="1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tx1"/>
          </a:solidFill>
          <a:latin typeface="Proxima Nova" panose="02000506030000020004" pitchFamily="2" charset="0"/>
        </a:defRPr>
      </a:lvl5pPr>
      <a:lvl6pPr marL="0" indent="0" algn="l" rtl="0" eaLnBrk="1" fontAlgn="base" hangingPunct="1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tx1"/>
          </a:solidFill>
          <a:latin typeface="Proxima Nova" panose="02000506030000020004" pitchFamily="2" charset="0"/>
        </a:defRPr>
      </a:lvl6pPr>
      <a:lvl7pPr marL="22574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20000">
              <a:srgbClr val="640050"/>
            </a:gs>
            <a:gs pos="100000">
              <a:schemeClr val="accent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763578207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rgbClr val="B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79165458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627714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37304401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16443424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88808119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1534355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 cap="none" spc="0" baseline="0">
          <a:solidFill>
            <a:schemeClr val="bg1"/>
          </a:solidFill>
          <a:latin typeface="Proxima Nova" panose="02000506030000020004" pitchFamily="2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fontAlgn="base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bg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fontAlgn="base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bg1"/>
          </a:solidFill>
          <a:latin typeface="Proxima Nova" panose="02000506030000020004" pitchFamily="2" charset="0"/>
        </a:defRPr>
      </a:lvl2pPr>
      <a:lvl3pPr marL="432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3pPr>
      <a:lvl4pPr marL="648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4pPr>
      <a:lvl5pPr marL="0" indent="0" algn="l" rtl="0" fontAlgn="base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bg1"/>
          </a:solidFill>
          <a:latin typeface="Proxima Nova" panose="02000506030000020004" pitchFamily="2" charset="0"/>
        </a:defRPr>
      </a:lvl5pPr>
      <a:lvl6pPr marL="0" indent="0" algn="l" rtl="0" fontAlgn="base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bg1"/>
          </a:solidFill>
          <a:latin typeface="Proxima Nova" panose="02000506030000020004" pitchFamily="2" charset="0"/>
        </a:defRPr>
      </a:lvl6pPr>
      <a:lvl7pPr marL="22574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149669603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rgbClr val="B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27406492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01342790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05261552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1164578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53244045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161284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 cap="none" spc="0" baseline="0">
          <a:solidFill>
            <a:schemeClr val="bg1"/>
          </a:solidFill>
          <a:latin typeface="Proxima Nova" panose="02000506030000020004" pitchFamily="2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fontAlgn="base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bg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fontAlgn="base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bg1"/>
          </a:solidFill>
          <a:latin typeface="Proxima Nova" panose="02000506030000020004" pitchFamily="2" charset="0"/>
        </a:defRPr>
      </a:lvl2pPr>
      <a:lvl3pPr marL="432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3pPr>
      <a:lvl4pPr marL="648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4pPr>
      <a:lvl5pPr marL="0" indent="0" algn="l" rtl="0" fontAlgn="base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bg1"/>
          </a:solidFill>
          <a:latin typeface="Proxima Nova" panose="02000506030000020004" pitchFamily="2" charset="0"/>
        </a:defRPr>
      </a:lvl5pPr>
      <a:lvl6pPr marL="0" indent="0" algn="l" rtl="0" fontAlgn="base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bg1"/>
          </a:solidFill>
          <a:latin typeface="Proxima Nova" panose="02000506030000020004" pitchFamily="2" charset="0"/>
        </a:defRPr>
      </a:lvl6pPr>
      <a:lvl7pPr marL="22574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tx2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59680340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rgbClr val="B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14930774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18138905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745968749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79136613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31195639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164447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6" r:id="rId19"/>
    <p:sldLayoutId id="2147483757" r:id="rId20"/>
    <p:sldLayoutId id="2147483758" r:id="rId21"/>
    <p:sldLayoutId id="2147483759" r:id="rId22"/>
    <p:sldLayoutId id="2147483760" r:id="rId23"/>
    <p:sldLayoutId id="2147483761" r:id="rId24"/>
    <p:sldLayoutId id="2147483762" r:id="rId25"/>
    <p:sldLayoutId id="2147483763" r:id="rId26"/>
    <p:sldLayoutId id="2147483764" r:id="rId27"/>
    <p:sldLayoutId id="2147483765" r:id="rId28"/>
    <p:sldLayoutId id="2147483766" r:id="rId29"/>
    <p:sldLayoutId id="2147483767" r:id="rId30"/>
    <p:sldLayoutId id="2147483768" r:id="rId31"/>
    <p:sldLayoutId id="2147483769" r:id="rId32"/>
    <p:sldLayoutId id="2147483770" r:id="rId33"/>
    <p:sldLayoutId id="2147483884" r:id="rId34"/>
    <p:sldLayoutId id="2147483885" r:id="rId3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cap="none" spc="0" baseline="0">
          <a:solidFill>
            <a:schemeClr val="tx2"/>
          </a:solidFill>
          <a:latin typeface="Proxima Nova" panose="02000506030000020004" pitchFamily="2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eaLnBrk="1" fontAlgn="base" hangingPunct="1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eaLnBrk="1" fontAlgn="base" hangingPunct="1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tx1"/>
          </a:solidFill>
          <a:latin typeface="Proxima Nova" panose="02000506030000020004" pitchFamily="2" charset="0"/>
        </a:defRPr>
      </a:lvl2pPr>
      <a:lvl3pPr marL="432000" indent="-216000" algn="l" rtl="0" eaLnBrk="1" fontAlgn="base" hangingPunct="1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tx1"/>
          </a:solidFill>
          <a:latin typeface="Proxima Nova" panose="02000506030000020004" pitchFamily="2" charset="0"/>
        </a:defRPr>
      </a:lvl3pPr>
      <a:lvl4pPr marL="648000" indent="-216000" algn="l" rtl="0" eaLnBrk="1" fontAlgn="base" hangingPunct="1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tx1"/>
          </a:solidFill>
          <a:latin typeface="Proxima Nova" panose="02000506030000020004" pitchFamily="2" charset="0"/>
        </a:defRPr>
      </a:lvl4pPr>
      <a:lvl5pPr marL="0" indent="0" algn="l" rtl="0" eaLnBrk="1" fontAlgn="base" hangingPunct="1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tx1"/>
          </a:solidFill>
          <a:latin typeface="Proxima Nova" panose="02000506030000020004" pitchFamily="2" charset="0"/>
        </a:defRPr>
      </a:lvl5pPr>
      <a:lvl6pPr marL="0" indent="0" algn="l" rtl="0" eaLnBrk="1" fontAlgn="base" hangingPunct="1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tx1"/>
          </a:solidFill>
          <a:latin typeface="Proxima Nova" panose="02000506030000020004" pitchFamily="2" charset="0"/>
        </a:defRPr>
      </a:lvl6pPr>
      <a:lvl7pPr marL="22574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20000">
              <a:schemeClr val="tx2"/>
            </a:gs>
            <a:gs pos="100000">
              <a:schemeClr val="accent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87899429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rgbClr val="B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8009548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47278273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55491357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11586425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88827905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3601364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 cap="none" spc="0" baseline="0">
          <a:solidFill>
            <a:schemeClr val="bg1"/>
          </a:solidFill>
          <a:latin typeface="Proxima Nova" panose="02000506030000020004" pitchFamily="2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fontAlgn="base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bg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fontAlgn="base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bg1"/>
          </a:solidFill>
          <a:latin typeface="Proxima Nova" panose="02000506030000020004" pitchFamily="2" charset="0"/>
        </a:defRPr>
      </a:lvl2pPr>
      <a:lvl3pPr marL="432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3pPr>
      <a:lvl4pPr marL="648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4pPr>
      <a:lvl5pPr marL="0" indent="0" algn="l" rtl="0" fontAlgn="base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bg1"/>
          </a:solidFill>
          <a:latin typeface="Proxima Nova" panose="02000506030000020004" pitchFamily="2" charset="0"/>
        </a:defRPr>
      </a:lvl5pPr>
      <a:lvl6pPr marL="0" indent="0" algn="l" rtl="0" fontAlgn="base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bg1"/>
          </a:solidFill>
          <a:latin typeface="Proxima Nova" panose="02000506030000020004" pitchFamily="2" charset="0"/>
        </a:defRPr>
      </a:lvl6pPr>
      <a:lvl7pPr marL="22574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393" y="684733"/>
            <a:ext cx="83299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2393" y="1224000"/>
            <a:ext cx="8329970" cy="32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7FE574-C472-944C-85AC-16E1F8CAA96A}"/>
              </a:ext>
            </a:extLst>
          </p:cNvPr>
          <p:cNvCxnSpPr>
            <a:cxnSpLocks/>
          </p:cNvCxnSpPr>
          <p:nvPr userDrawn="1"/>
        </p:nvCxnSpPr>
        <p:spPr>
          <a:xfrm>
            <a:off x="413815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782C39-0D18-B245-BF70-C282B0A1417E}"/>
              </a:ext>
            </a:extLst>
          </p:cNvPr>
          <p:cNvCxnSpPr>
            <a:cxnSpLocks/>
          </p:cNvCxnSpPr>
          <p:nvPr userDrawn="1"/>
        </p:nvCxnSpPr>
        <p:spPr>
          <a:xfrm>
            <a:off x="160381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735312-2F3D-D74E-BD47-F2D0EC38193D}"/>
              </a:ext>
            </a:extLst>
          </p:cNvPr>
          <p:cNvCxnSpPr>
            <a:cxnSpLocks/>
          </p:cNvCxnSpPr>
          <p:nvPr userDrawn="1"/>
        </p:nvCxnSpPr>
        <p:spPr>
          <a:xfrm>
            <a:off x="1712005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4412662-E083-6247-AD63-E3E205B5C451}"/>
              </a:ext>
            </a:extLst>
          </p:cNvPr>
          <p:cNvCxnSpPr>
            <a:cxnSpLocks/>
          </p:cNvCxnSpPr>
          <p:nvPr userDrawn="1"/>
        </p:nvCxnSpPr>
        <p:spPr>
          <a:xfrm>
            <a:off x="3061844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D7E54F-EC9E-F047-80D5-1494B1F7DDE3}"/>
              </a:ext>
            </a:extLst>
          </p:cNvPr>
          <p:cNvCxnSpPr>
            <a:cxnSpLocks/>
          </p:cNvCxnSpPr>
          <p:nvPr userDrawn="1"/>
        </p:nvCxnSpPr>
        <p:spPr>
          <a:xfrm>
            <a:off x="3170036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224BF4-720A-E842-B806-0D733B149B4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57B71B-7262-C943-8F0E-926200A1BB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4CAC6C4-8DFB-2740-97F7-90FF0FCEA425}"/>
              </a:ext>
            </a:extLst>
          </p:cNvPr>
          <p:cNvCxnSpPr>
            <a:cxnSpLocks/>
          </p:cNvCxnSpPr>
          <p:nvPr userDrawn="1"/>
        </p:nvCxnSpPr>
        <p:spPr>
          <a:xfrm>
            <a:off x="5981637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C789A6A-CFFC-9242-ABA8-9EEF1F7FF32F}"/>
              </a:ext>
            </a:extLst>
          </p:cNvPr>
          <p:cNvCxnSpPr>
            <a:cxnSpLocks/>
          </p:cNvCxnSpPr>
          <p:nvPr userDrawn="1"/>
        </p:nvCxnSpPr>
        <p:spPr>
          <a:xfrm>
            <a:off x="6089829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6F9C895-C70D-684C-BE55-F2F63606D6DF}"/>
              </a:ext>
            </a:extLst>
          </p:cNvPr>
          <p:cNvCxnSpPr>
            <a:cxnSpLocks/>
          </p:cNvCxnSpPr>
          <p:nvPr userDrawn="1"/>
        </p:nvCxnSpPr>
        <p:spPr>
          <a:xfrm>
            <a:off x="7436770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5CF3D0A-4D9E-7645-BAD2-235D94D6248D}"/>
              </a:ext>
            </a:extLst>
          </p:cNvPr>
          <p:cNvCxnSpPr>
            <a:cxnSpLocks/>
          </p:cNvCxnSpPr>
          <p:nvPr userDrawn="1"/>
        </p:nvCxnSpPr>
        <p:spPr>
          <a:xfrm>
            <a:off x="7544962" y="-40738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59C4FB6-F336-8D4E-A9F8-6C92DC15E269}"/>
              </a:ext>
            </a:extLst>
          </p:cNvPr>
          <p:cNvCxnSpPr>
            <a:cxnSpLocks/>
          </p:cNvCxnSpPr>
          <p:nvPr userDrawn="1"/>
        </p:nvCxnSpPr>
        <p:spPr>
          <a:xfrm>
            <a:off x="8738304" y="-40738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A5BD5D-C36F-B84B-AF5A-E637C8AF11F9}"/>
              </a:ext>
            </a:extLst>
          </p:cNvPr>
          <p:cNvCxnSpPr>
            <a:cxnSpLocks/>
          </p:cNvCxnSpPr>
          <p:nvPr userDrawn="1"/>
        </p:nvCxnSpPr>
        <p:spPr>
          <a:xfrm>
            <a:off x="4572595" y="-40738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AE2D35-DB98-4C40-BAD2-670315C3F821}"/>
              </a:ext>
            </a:extLst>
          </p:cNvPr>
          <p:cNvCxnSpPr>
            <a:cxnSpLocks/>
          </p:cNvCxnSpPr>
          <p:nvPr userDrawn="1"/>
        </p:nvCxnSpPr>
        <p:spPr>
          <a:xfrm>
            <a:off x="413815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7F2538-274A-9842-95A0-73C36996A151}"/>
              </a:ext>
            </a:extLst>
          </p:cNvPr>
          <p:cNvCxnSpPr>
            <a:cxnSpLocks/>
          </p:cNvCxnSpPr>
          <p:nvPr userDrawn="1"/>
        </p:nvCxnSpPr>
        <p:spPr>
          <a:xfrm>
            <a:off x="160381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42852-FA1F-B04C-9371-8E93272E2453}"/>
              </a:ext>
            </a:extLst>
          </p:cNvPr>
          <p:cNvCxnSpPr>
            <a:cxnSpLocks/>
          </p:cNvCxnSpPr>
          <p:nvPr userDrawn="1"/>
        </p:nvCxnSpPr>
        <p:spPr>
          <a:xfrm>
            <a:off x="1712005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5756C35-AD97-A447-9FC0-F0FA4FA7EC2F}"/>
              </a:ext>
            </a:extLst>
          </p:cNvPr>
          <p:cNvCxnSpPr>
            <a:cxnSpLocks/>
          </p:cNvCxnSpPr>
          <p:nvPr userDrawn="1"/>
        </p:nvCxnSpPr>
        <p:spPr>
          <a:xfrm>
            <a:off x="3061844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8223EF5-4818-B642-9A60-D1E9F13A8FD8}"/>
              </a:ext>
            </a:extLst>
          </p:cNvPr>
          <p:cNvCxnSpPr>
            <a:cxnSpLocks/>
          </p:cNvCxnSpPr>
          <p:nvPr userDrawn="1"/>
        </p:nvCxnSpPr>
        <p:spPr>
          <a:xfrm>
            <a:off x="3170036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8B21F70-6ECA-9449-A970-BBEDE88C0072}"/>
              </a:ext>
            </a:extLst>
          </p:cNvPr>
          <p:cNvCxnSpPr>
            <a:cxnSpLocks/>
          </p:cNvCxnSpPr>
          <p:nvPr userDrawn="1"/>
        </p:nvCxnSpPr>
        <p:spPr>
          <a:xfrm>
            <a:off x="451935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C30193-7F02-F445-8AE2-CA517F7CDD06}"/>
              </a:ext>
            </a:extLst>
          </p:cNvPr>
          <p:cNvCxnSpPr>
            <a:cxnSpLocks/>
          </p:cNvCxnSpPr>
          <p:nvPr userDrawn="1"/>
        </p:nvCxnSpPr>
        <p:spPr>
          <a:xfrm>
            <a:off x="4627551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8844B5B-0AA8-6D4D-9E46-AA378D9DE7B3}"/>
              </a:ext>
            </a:extLst>
          </p:cNvPr>
          <p:cNvCxnSpPr>
            <a:cxnSpLocks/>
          </p:cNvCxnSpPr>
          <p:nvPr userDrawn="1"/>
        </p:nvCxnSpPr>
        <p:spPr>
          <a:xfrm>
            <a:off x="5981637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5DAB4E-4C9B-2C46-9AC1-D2C31C390546}"/>
              </a:ext>
            </a:extLst>
          </p:cNvPr>
          <p:cNvCxnSpPr>
            <a:cxnSpLocks/>
          </p:cNvCxnSpPr>
          <p:nvPr userDrawn="1"/>
        </p:nvCxnSpPr>
        <p:spPr>
          <a:xfrm>
            <a:off x="6089829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5450B0D-FE75-DB46-ACD6-992428ACC1CA}"/>
              </a:ext>
            </a:extLst>
          </p:cNvPr>
          <p:cNvCxnSpPr>
            <a:cxnSpLocks/>
          </p:cNvCxnSpPr>
          <p:nvPr userDrawn="1"/>
        </p:nvCxnSpPr>
        <p:spPr>
          <a:xfrm>
            <a:off x="7436770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C32F0D-1C5F-2E48-A45C-8250B0BD2A05}"/>
              </a:ext>
            </a:extLst>
          </p:cNvPr>
          <p:cNvCxnSpPr>
            <a:cxnSpLocks/>
          </p:cNvCxnSpPr>
          <p:nvPr userDrawn="1"/>
        </p:nvCxnSpPr>
        <p:spPr>
          <a:xfrm>
            <a:off x="7544962" y="5278520"/>
            <a:ext cx="0" cy="267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CC3CC1E-4EF3-D64A-AF8C-3006FAF4E554}"/>
              </a:ext>
            </a:extLst>
          </p:cNvPr>
          <p:cNvCxnSpPr>
            <a:cxnSpLocks/>
          </p:cNvCxnSpPr>
          <p:nvPr userDrawn="1"/>
        </p:nvCxnSpPr>
        <p:spPr>
          <a:xfrm>
            <a:off x="8738304" y="5278520"/>
            <a:ext cx="0" cy="267194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DCB8A8-F42F-C54E-9B1C-4AF120BB070C}"/>
              </a:ext>
            </a:extLst>
          </p:cNvPr>
          <p:cNvCxnSpPr>
            <a:cxnSpLocks/>
          </p:cNvCxnSpPr>
          <p:nvPr userDrawn="1"/>
        </p:nvCxnSpPr>
        <p:spPr>
          <a:xfrm>
            <a:off x="4575422" y="5278520"/>
            <a:ext cx="0" cy="267194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7DB925-E068-B045-8E44-D5DE3798F681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7C61E-3381-9448-937E-FC1DC5FB026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07706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74D9A4-0BA8-C848-8BED-29B43927983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B21299-A197-964A-A5F0-8365B33BB025}"/>
              </a:ext>
            </a:extLst>
          </p:cNvPr>
          <p:cNvCxnSpPr>
            <a:cxnSpLocks/>
          </p:cNvCxnSpPr>
          <p:nvPr userDrawn="1"/>
        </p:nvCxnSpPr>
        <p:spPr>
          <a:xfrm flipH="1">
            <a:off x="-405460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31F7EB-FA81-1F45-88A3-D55ED11542C0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4462463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99384-2B10-3946-B95E-FC210CCF951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280940" y="4893470"/>
            <a:ext cx="272552" cy="121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804969-F8D9-6640-8DB2-088B8BC2B819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72001"/>
            <a:ext cx="27030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80D99E-0F5E-8A41-AD4A-4232D229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3186" y="252664"/>
            <a:ext cx="270306" cy="0"/>
          </a:xfrm>
          <a:prstGeom prst="line">
            <a:avLst/>
          </a:prstGeom>
          <a:ln w="25400">
            <a:solidFill>
              <a:srgbClr val="FA1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44408" y="4684030"/>
            <a:ext cx="4883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50" b="1" i="0" baseline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fld id="{2ADBE3FB-241D-430A-B186-15F80925F5F5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51384550"/>
              </p:ext>
            </p:extLst>
          </p:nvPr>
        </p:nvGraphicFramePr>
        <p:xfrm>
          <a:off x="9316932" y="407458"/>
          <a:ext cx="1303740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SECUTIX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682870"/>
            <a:ext cx="362160" cy="373151"/>
          </a:xfrm>
          <a:prstGeom prst="rect">
            <a:avLst/>
          </a:prstGeom>
          <a:solidFill>
            <a:srgbClr val="B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682870"/>
            <a:ext cx="362160" cy="373151"/>
          </a:xfrm>
          <a:prstGeom prst="rect">
            <a:avLst/>
          </a:prstGeom>
          <a:solidFill>
            <a:srgbClr val="8C00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68287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B40050"/>
              </a:gs>
              <a:gs pos="100000">
                <a:schemeClr val="accent3"/>
              </a:gs>
            </a:gsLst>
            <a:lin ang="189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180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68287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86" name="Isosceles Triangle 85"/>
          <p:cNvSpPr/>
          <p:nvPr userDrawn="1"/>
        </p:nvSpPr>
        <p:spPr>
          <a:xfrm rot="5400000">
            <a:off x="11426520" y="80342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graphicFrame>
        <p:nvGraphicFramePr>
          <p:cNvPr id="93" name="Table 9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82504574"/>
              </p:ext>
            </p:extLst>
          </p:nvPr>
        </p:nvGraphicFramePr>
        <p:xfrm>
          <a:off x="11052720" y="407458"/>
          <a:ext cx="792213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Gradients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98686630"/>
              </p:ext>
            </p:extLst>
          </p:nvPr>
        </p:nvGraphicFramePr>
        <p:xfrm>
          <a:off x="9316932" y="1082618"/>
          <a:ext cx="1447756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TIXNGO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1358030"/>
            <a:ext cx="362160" cy="373151"/>
          </a:xfrm>
          <a:prstGeom prst="rect">
            <a:avLst/>
          </a:prstGeom>
          <a:solidFill>
            <a:srgbClr val="003737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1358030"/>
            <a:ext cx="362160" cy="373151"/>
          </a:xfrm>
          <a:prstGeom prst="rect">
            <a:avLst/>
          </a:prstGeom>
          <a:solidFill>
            <a:srgbClr val="002323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35</a:t>
            </a: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06166017"/>
              </p:ext>
            </p:extLst>
          </p:nvPr>
        </p:nvGraphicFramePr>
        <p:xfrm>
          <a:off x="9316932" y="180269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S-360</a:t>
                      </a:r>
                      <a:r>
                        <a:rPr lang="en-US" sz="1200" b="1" kern="1200" cap="none" baseline="0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078110"/>
            <a:ext cx="362160" cy="373151"/>
          </a:xfrm>
          <a:prstGeom prst="rect">
            <a:avLst/>
          </a:prstGeom>
          <a:solidFill>
            <a:srgbClr val="640050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078110"/>
            <a:ext cx="362160" cy="373151"/>
          </a:xfrm>
          <a:prstGeom prst="rect">
            <a:avLst/>
          </a:prstGeom>
          <a:solidFill>
            <a:srgbClr val="4B00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41117914"/>
              </p:ext>
            </p:extLst>
          </p:nvPr>
        </p:nvGraphicFramePr>
        <p:xfrm>
          <a:off x="9316932" y="2522287"/>
          <a:ext cx="1519764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OXYNADE Primary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" name="TextBox 10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2797699"/>
            <a:ext cx="362160" cy="373151"/>
          </a:xfrm>
          <a:prstGeom prst="rect">
            <a:avLst/>
          </a:prstGeom>
          <a:solidFill>
            <a:srgbClr val="000A6E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2797699"/>
            <a:ext cx="362160" cy="373151"/>
          </a:xfrm>
          <a:prstGeom prst="rect">
            <a:avLst/>
          </a:prstGeom>
          <a:solidFill>
            <a:srgbClr val="000055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</p:txBody>
      </p: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3593E590-E860-4172-B164-E90864BECA8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927275245"/>
              </p:ext>
            </p:extLst>
          </p:nvPr>
        </p:nvGraphicFramePr>
        <p:xfrm>
          <a:off x="9316932" y="3242858"/>
          <a:ext cx="1114758" cy="29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3453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1" kern="1200" cap="none" dirty="0">
                          <a:solidFill>
                            <a:schemeClr val="tx1"/>
                          </a:solidFill>
                          <a:latin typeface="Proxima Nova" panose="02000506030000020004" pitchFamily="2" charset="0"/>
                          <a:ea typeface="+mn-ea"/>
                          <a:cs typeface="Lato"/>
                        </a:rPr>
                        <a:t>Support colors</a:t>
                      </a:r>
                      <a:endParaRPr lang="en-GB" sz="1200" b="1" kern="1200" cap="none" dirty="0">
                        <a:solidFill>
                          <a:schemeClr val="tx1"/>
                        </a:solidFill>
                        <a:latin typeface="Proxima Nova" panose="02000506030000020004" pitchFamily="2" charset="0"/>
                        <a:ea typeface="+mn-ea"/>
                        <a:cs typeface="Lato"/>
                      </a:endParaRPr>
                    </a:p>
                  </a:txBody>
                  <a:tcPr marL="0" marR="0" marT="81617" marB="40808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TextBox 106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9316932" y="3518270"/>
            <a:ext cx="362160" cy="373151"/>
          </a:xfrm>
          <a:prstGeom prst="rect">
            <a:avLst/>
          </a:prstGeom>
          <a:solidFill>
            <a:srgbClr val="3C4B55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60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75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9717592" y="3518270"/>
            <a:ext cx="362160" cy="373151"/>
          </a:xfrm>
          <a:prstGeom prst="rect">
            <a:avLst/>
          </a:prstGeom>
          <a:solidFill>
            <a:srgbClr val="697378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3519012"/>
            <a:ext cx="362160" cy="3731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	240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240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7302" algn="l"/>
              </a:tabLst>
              <a:defRPr/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	240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3519012"/>
            <a:ext cx="362160" cy="373151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tx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tx1"/>
                </a:solidFill>
                <a:latin typeface="Proxima Nova" panose="02000506030000020004" pitchFamily="2" charset="0"/>
              </a:rPr>
              <a:t>255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135078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3737"/>
              </a:gs>
              <a:gs pos="100000">
                <a:srgbClr val="00C3D7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55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55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135078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116" name="Isosceles Triangle 115"/>
          <p:cNvSpPr/>
          <p:nvPr userDrawn="1"/>
        </p:nvSpPr>
        <p:spPr>
          <a:xfrm rot="5400000">
            <a:off x="11426520" y="147133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0781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640050"/>
              </a:gs>
              <a:gs pos="100000">
                <a:srgbClr val="FF5546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100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80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0781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255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85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70</a:t>
            </a:r>
          </a:p>
        </p:txBody>
      </p:sp>
      <p:sp>
        <p:nvSpPr>
          <p:cNvPr id="119" name="Isosceles Triangle 118"/>
          <p:cNvSpPr/>
          <p:nvPr userDrawn="1"/>
        </p:nvSpPr>
        <p:spPr>
          <a:xfrm rot="5400000">
            <a:off x="11426520" y="21986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052720" y="2810810"/>
            <a:ext cx="900000" cy="373151"/>
          </a:xfrm>
          <a:prstGeom prst="rect">
            <a:avLst/>
          </a:prstGeom>
          <a:gradFill flip="none" rotWithShape="1">
            <a:gsLst>
              <a:gs pos="20000">
                <a:srgbClr val="000A6E"/>
              </a:gs>
              <a:gs pos="100000">
                <a:srgbClr val="DC28EB"/>
              </a:gs>
            </a:gsLst>
            <a:lin ang="18600000" scaled="0"/>
            <a:tileRect/>
          </a:gra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	0</a:t>
            </a: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10</a:t>
            </a:r>
            <a:endParaRPr lang="en-GB" sz="700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0" indent="0"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	110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1603108" y="2810810"/>
            <a:ext cx="351394" cy="373151"/>
          </a:xfrm>
          <a:prstGeom prst="rect">
            <a:avLst/>
          </a:prstGeom>
          <a:noFill/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220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40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235</a:t>
            </a:r>
          </a:p>
        </p:txBody>
      </p:sp>
      <p:sp>
        <p:nvSpPr>
          <p:cNvPr id="122" name="Isosceles Triangle 121"/>
          <p:cNvSpPr/>
          <p:nvPr userDrawn="1"/>
        </p:nvSpPr>
        <p:spPr>
          <a:xfrm rot="5400000">
            <a:off x="11426520" y="2931362"/>
            <a:ext cx="152400" cy="1320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Proxima Nova" panose="02000506030000020004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682870"/>
            <a:ext cx="362160" cy="373151"/>
          </a:xfrm>
          <a:prstGeom prst="rect">
            <a:avLst/>
          </a:prstGeom>
          <a:solidFill>
            <a:srgbClr val="FF55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682870"/>
            <a:ext cx="362160" cy="373151"/>
          </a:xfrm>
          <a:prstGeom prst="rect">
            <a:avLst/>
          </a:prstGeom>
          <a:solidFill>
            <a:srgbClr val="C82D00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200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4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1358030"/>
            <a:ext cx="362160" cy="373151"/>
          </a:xfrm>
          <a:prstGeom prst="rect">
            <a:avLst/>
          </a:prstGeom>
          <a:solidFill>
            <a:srgbClr val="00C3D7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195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1358030"/>
            <a:ext cx="362160" cy="373151"/>
          </a:xfrm>
          <a:prstGeom prst="rect">
            <a:avLst/>
          </a:prstGeom>
          <a:solidFill>
            <a:srgbClr val="00697D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105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125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078110"/>
            <a:ext cx="362160" cy="373151"/>
          </a:xfrm>
          <a:prstGeom prst="rect">
            <a:avLst/>
          </a:prstGeom>
          <a:solidFill>
            <a:srgbClr val="FF5546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255</a:t>
            </a:r>
          </a:p>
          <a:p>
            <a:pPr lvl="0"/>
            <a:r>
              <a:rPr lang="en-GB" dirty="0"/>
              <a:t>G	85</a:t>
            </a:r>
          </a:p>
          <a:p>
            <a:pPr lvl="0"/>
            <a:r>
              <a:rPr lang="en-GB" dirty="0"/>
              <a:t>B	70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078110"/>
            <a:ext cx="362160" cy="373151"/>
          </a:xfrm>
          <a:prstGeom prst="rect">
            <a:avLst/>
          </a:prstGeom>
          <a:solidFill>
            <a:srgbClr val="D73C41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215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65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B68C76-49F7-44AF-AE77-82AA9B19EE2A}"/>
              </a:ext>
            </a:extLst>
          </p:cNvPr>
          <p:cNvSpPr txBox="1"/>
          <p:nvPr userDrawn="1"/>
        </p:nvSpPr>
        <p:spPr>
          <a:xfrm>
            <a:off x="10133796" y="2797699"/>
            <a:ext cx="362160" cy="373151"/>
          </a:xfrm>
          <a:prstGeom prst="rect">
            <a:avLst/>
          </a:prstGeom>
          <a:solidFill>
            <a:srgbClr val="DC28EB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>
            <a:defPPr>
              <a:defRPr lang="en-GB"/>
            </a:defPPr>
            <a:lvl1pPr>
              <a:tabLst>
                <a:tab pos="97302" algn="l"/>
              </a:tabLst>
              <a:defRPr sz="70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pPr lvl="0"/>
            <a:r>
              <a:rPr lang="en-GB" dirty="0"/>
              <a:t>R	220</a:t>
            </a:r>
          </a:p>
          <a:p>
            <a:pPr lvl="0"/>
            <a:r>
              <a:rPr lang="en-GB" dirty="0"/>
              <a:t>G	40</a:t>
            </a:r>
          </a:p>
          <a:p>
            <a:pPr lvl="0"/>
            <a:r>
              <a:rPr lang="en-GB" dirty="0"/>
              <a:t>B	235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532D910-AE34-4CDA-BA2C-9509011C877E}"/>
              </a:ext>
            </a:extLst>
          </p:cNvPr>
          <p:cNvSpPr txBox="1"/>
          <p:nvPr userDrawn="1"/>
        </p:nvSpPr>
        <p:spPr>
          <a:xfrm>
            <a:off x="10534456" y="2797699"/>
            <a:ext cx="362160" cy="373151"/>
          </a:xfrm>
          <a:prstGeom prst="rect">
            <a:avLst/>
          </a:prstGeom>
          <a:solidFill>
            <a:srgbClr val="A500B4"/>
          </a:solidFill>
          <a:ln w="3175">
            <a:noFill/>
          </a:ln>
        </p:spPr>
        <p:txBody>
          <a:bodyPr wrap="square" lIns="40118" tIns="45723" rIns="0" bIns="45723" rtlCol="0" anchor="ctr">
            <a:noAutofit/>
          </a:bodyPr>
          <a:lstStyle/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R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165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G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0</a:t>
            </a:r>
          </a:p>
          <a:p>
            <a:pPr algn="l">
              <a:tabLst>
                <a:tab pos="97302" algn="l"/>
              </a:tabLst>
            </a:pP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B</a:t>
            </a:r>
            <a:r>
              <a:rPr lang="en-GB" sz="700" baseline="0" dirty="0">
                <a:solidFill>
                  <a:schemeClr val="bg1"/>
                </a:solidFill>
                <a:latin typeface="Proxima Nova" panose="02000506030000020004" pitchFamily="2" charset="0"/>
              </a:rPr>
              <a:t>	</a:t>
            </a:r>
            <a:r>
              <a:rPr lang="en-GB" sz="700" dirty="0">
                <a:solidFill>
                  <a:schemeClr val="bg1"/>
                </a:solidFill>
                <a:latin typeface="Proxima Nova" panose="02000506030000020004" pitchFamily="2" charset="0"/>
              </a:rPr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1401971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400" b="1" cap="none" spc="0" baseline="0">
          <a:solidFill>
            <a:schemeClr val="bg1"/>
          </a:solidFill>
          <a:latin typeface="Proxima Nova" panose="02000506030000020004" pitchFamily="2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charset="0"/>
        </a:defRPr>
      </a:lvl9pPr>
    </p:titleStyle>
    <p:bodyStyle>
      <a:lvl1pPr algn="l" rtl="0" fontAlgn="base">
        <a:lnSpc>
          <a:spcPct val="110000"/>
        </a:lnSpc>
        <a:spcBef>
          <a:spcPts val="800"/>
        </a:spcBef>
        <a:spcAft>
          <a:spcPts val="0"/>
        </a:spcAft>
        <a:defRPr sz="1350" b="0" baseline="0">
          <a:solidFill>
            <a:schemeClr val="bg1"/>
          </a:solidFill>
          <a:latin typeface="Proxima Nova" panose="02000506030000020004" pitchFamily="2" charset="0"/>
          <a:ea typeface="+mn-ea"/>
          <a:cs typeface="+mn-cs"/>
        </a:defRPr>
      </a:lvl1pPr>
      <a:lvl2pPr marL="216000" indent="-216000" algn="l" rtl="0" fontAlgn="base">
        <a:lnSpc>
          <a:spcPct val="100000"/>
        </a:lnSpc>
        <a:spcBef>
          <a:spcPts val="0"/>
        </a:spcBef>
        <a:spcAft>
          <a:spcPts val="200"/>
        </a:spcAft>
        <a:buClrTx/>
        <a:buFont typeface="Arial" panose="020B0604020202020204" pitchFamily="34" charset="0"/>
        <a:buChar char="–"/>
        <a:defRPr sz="1350" b="0">
          <a:solidFill>
            <a:schemeClr val="bg1"/>
          </a:solidFill>
          <a:latin typeface="Proxima Nova" panose="02000506030000020004" pitchFamily="2" charset="0"/>
        </a:defRPr>
      </a:lvl2pPr>
      <a:lvl3pPr marL="432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3pPr>
      <a:lvl4pPr marL="648000" indent="-216000" algn="l" rtl="0" fontAlgn="base">
        <a:spcBef>
          <a:spcPts val="200"/>
        </a:spcBef>
        <a:spcAft>
          <a:spcPts val="200"/>
        </a:spcAft>
        <a:buClrTx/>
        <a:buFont typeface="Arial" panose="020B0604020202020204" pitchFamily="34" charset="0"/>
        <a:buChar char="–"/>
        <a:tabLst/>
        <a:defRPr sz="1350">
          <a:solidFill>
            <a:schemeClr val="bg1"/>
          </a:solidFill>
          <a:latin typeface="Proxima Nova" panose="02000506030000020004" pitchFamily="2" charset="0"/>
        </a:defRPr>
      </a:lvl4pPr>
      <a:lvl5pPr marL="0" indent="0" algn="l" rtl="0" fontAlgn="base">
        <a:spcBef>
          <a:spcPts val="500"/>
        </a:spcBef>
        <a:spcAft>
          <a:spcPts val="0"/>
        </a:spcAft>
        <a:buFontTx/>
        <a:buNone/>
        <a:tabLst/>
        <a:defRPr sz="1350" b="1">
          <a:solidFill>
            <a:schemeClr val="bg1"/>
          </a:solidFill>
          <a:latin typeface="Proxima Nova" panose="02000506030000020004" pitchFamily="2" charset="0"/>
        </a:defRPr>
      </a:lvl5pPr>
      <a:lvl6pPr marL="0" indent="0" algn="l" rtl="0" fontAlgn="base">
        <a:spcBef>
          <a:spcPts val="1200"/>
        </a:spcBef>
        <a:spcAft>
          <a:spcPts val="2500"/>
        </a:spcAft>
        <a:buFont typeface="Arial" charset="0"/>
        <a:buNone/>
        <a:defRPr sz="2400" b="1">
          <a:solidFill>
            <a:schemeClr val="bg1"/>
          </a:solidFill>
          <a:latin typeface="Proxima Nova" panose="02000506030000020004" pitchFamily="2" charset="0"/>
        </a:defRPr>
      </a:lvl6pPr>
      <a:lvl7pPr marL="22574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7pPr>
      <a:lvl8pPr marL="27146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8pPr>
      <a:lvl9pPr marL="3171825" indent="-10477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TIXNGO product release notes summary – Weisshorn V2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7963CF-FEB5-4A59-921C-30CC0E3FE473}"/>
              </a:ext>
            </a:extLst>
          </p:cNvPr>
          <p:cNvSpPr txBox="1"/>
          <p:nvPr/>
        </p:nvSpPr>
        <p:spPr>
          <a:xfrm>
            <a:off x="1835696" y="627534"/>
            <a:ext cx="547260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Big bangs</a:t>
            </a:r>
            <a:endParaRPr lang="en-US" sz="1200" b="1" spc="80" dirty="0">
              <a:solidFill>
                <a:schemeClr val="bg1"/>
              </a:solidFill>
              <a:latin typeface="Proxima Nova" panose="02000506030000020004" pitchFamily="2" charset="0"/>
              <a:ea typeface="+mj-ea"/>
              <a:cs typeface="+mj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Migration from TIXNGO 2.0 to TIXNGO 3.0 (SDK)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Design Project Phase 1 (ticket layout)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New Backoffice AdminTool 2.0 Console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Multi-tenancy for spectator identity management (per App ID)</a:t>
            </a:r>
          </a:p>
          <a:p>
            <a:pPr marL="228600" indent="-228600">
              <a:buFont typeface="+mj-lt"/>
              <a:buAutoNum type="arabicPeriod"/>
            </a:pPr>
            <a:endParaRPr lang="en-US" sz="1200" b="1" spc="80" dirty="0">
              <a:solidFill>
                <a:schemeClr val="bg1"/>
              </a:solidFill>
              <a:latin typeface="Proxima Nova" panose="02000506030000020004" pitchFamily="2" charset="0"/>
              <a:ea typeface="+mj-ea"/>
              <a:cs typeface="+mj-cs"/>
            </a:endParaRPr>
          </a:p>
          <a:p>
            <a:r>
              <a:rPr lang="en-US" sz="1200" i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Cool new features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Screenshot and screen recording protection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Ticket assignment mandatory/optional fields</a:t>
            </a:r>
          </a:p>
          <a:p>
            <a:pPr marL="228600" indent="-228600">
              <a:buFont typeface="+mj-lt"/>
              <a:buAutoNum type="arabicPeriod"/>
            </a:pPr>
            <a:endParaRPr lang="en-US" sz="1200" b="1" spc="80" dirty="0">
              <a:solidFill>
                <a:schemeClr val="bg1"/>
              </a:solidFill>
              <a:latin typeface="Proxima Nova" panose="02000506030000020004" pitchFamily="2" charset="0"/>
              <a:ea typeface="+mj-ea"/>
              <a:cs typeface="+mj-cs"/>
            </a:endParaRPr>
          </a:p>
          <a:p>
            <a:r>
              <a:rPr lang="en-US" sz="1200" i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Small new features</a:t>
            </a:r>
            <a:endParaRPr lang="en-US" sz="1200" b="1" spc="80" dirty="0">
              <a:solidFill>
                <a:schemeClr val="bg1"/>
              </a:solidFill>
              <a:latin typeface="Proxima Nova" panose="02000506030000020004" pitchFamily="2" charset="0"/>
              <a:ea typeface="+mj-ea"/>
              <a:cs typeface="+mj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Mobile account deletion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Max session login block account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Mobile sync-app-build-versions-env display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AdminTool mobile logs: when app is opened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Match day overview XLS report per event</a:t>
            </a:r>
          </a:p>
          <a:p>
            <a:pPr marL="228600" indent="-228600">
              <a:buFont typeface="+mj-lt"/>
              <a:buAutoNum type="arabicPeriod"/>
            </a:pPr>
            <a:endParaRPr lang="en-US" sz="1200" b="1" spc="80" dirty="0">
              <a:solidFill>
                <a:schemeClr val="bg1"/>
              </a:solidFill>
              <a:latin typeface="Proxima Nova" panose="02000506030000020004" pitchFamily="2" charset="0"/>
              <a:ea typeface="+mj-ea"/>
              <a:cs typeface="+mj-cs"/>
            </a:endParaRPr>
          </a:p>
          <a:p>
            <a:r>
              <a:rPr lang="en-US" sz="1200" b="1" i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Performance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spc="80" dirty="0">
                <a:solidFill>
                  <a:schemeClr val="bg1"/>
                </a:solidFill>
                <a:latin typeface="Proxima Nova" panose="02000506030000020004" pitchFamily="2" charset="0"/>
                <a:ea typeface="+mj-ea"/>
                <a:cs typeface="+mj-cs"/>
              </a:rPr>
              <a:t>Push notification in batches</a:t>
            </a:r>
          </a:p>
        </p:txBody>
      </p:sp>
    </p:spTree>
    <p:extLst>
      <p:ext uri="{BB962C8B-B14F-4D97-AF65-F5344CB8AC3E}">
        <p14:creationId xmlns:p14="http://schemas.microsoft.com/office/powerpoint/2010/main" val="505334593"/>
      </p:ext>
    </p:extLst>
  </p:cSld>
  <p:clrMapOvr>
    <a:masterClrMapping/>
  </p:clrMapOvr>
</p:sld>
</file>

<file path=ppt/theme/theme1.xml><?xml version="1.0" encoding="utf-8"?>
<a:theme xmlns:a="http://schemas.openxmlformats.org/drawingml/2006/main" name="1_Secutix_Burgundy">
  <a:themeElements>
    <a:clrScheme name="SECUTIX">
      <a:dk1>
        <a:srgbClr val="3C4B55"/>
      </a:dk1>
      <a:lt1>
        <a:srgbClr val="FFFFFF"/>
      </a:lt1>
      <a:dk2>
        <a:srgbClr val="B40050"/>
      </a:dk2>
      <a:lt2>
        <a:srgbClr val="F0F0F0"/>
      </a:lt2>
      <a:accent1>
        <a:srgbClr val="B40050"/>
      </a:accent1>
      <a:accent2>
        <a:srgbClr val="8C0046"/>
      </a:accent2>
      <a:accent3>
        <a:srgbClr val="FF5500"/>
      </a:accent3>
      <a:accent4>
        <a:srgbClr val="C82D00"/>
      </a:accent4>
      <a:accent5>
        <a:srgbClr val="3C4B55"/>
      </a:accent5>
      <a:accent6>
        <a:srgbClr val="697378"/>
      </a:accent6>
      <a:hlink>
        <a:srgbClr val="B40050"/>
      </a:hlink>
      <a:folHlink>
        <a:srgbClr val="8C0046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52A8C36F-6A08-45CB-B7A8-1D2E4118D7C8}"/>
    </a:ext>
  </a:extLst>
</a:theme>
</file>

<file path=ppt/theme/theme10.xml><?xml version="1.0" encoding="utf-8"?>
<a:theme xmlns:a="http://schemas.openxmlformats.org/drawingml/2006/main" name="OXYNADE_White">
  <a:themeElements>
    <a:clrScheme name="OXYNADE">
      <a:dk1>
        <a:srgbClr val="3C4B55"/>
      </a:dk1>
      <a:lt1>
        <a:srgbClr val="FFFFFF"/>
      </a:lt1>
      <a:dk2>
        <a:srgbClr val="000A6E"/>
      </a:dk2>
      <a:lt2>
        <a:srgbClr val="F0F0F0"/>
      </a:lt2>
      <a:accent1>
        <a:srgbClr val="DC28EB"/>
      </a:accent1>
      <a:accent2>
        <a:srgbClr val="B40050"/>
      </a:accent2>
      <a:accent3>
        <a:srgbClr val="C82D00"/>
      </a:accent3>
      <a:accent4>
        <a:srgbClr val="8C0046"/>
      </a:accent4>
      <a:accent5>
        <a:srgbClr val="FF5500"/>
      </a:accent5>
      <a:accent6>
        <a:srgbClr val="000055"/>
      </a:accent6>
      <a:hlink>
        <a:srgbClr val="DC28EB"/>
      </a:hlink>
      <a:folHlink>
        <a:srgbClr val="A500B4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48DEE43B-83C7-4AEF-B46B-59E13CF91E23}"/>
    </a:ext>
  </a:extLst>
</a:theme>
</file>

<file path=ppt/theme/theme11.xml><?xml version="1.0" encoding="utf-8"?>
<a:theme xmlns:a="http://schemas.openxmlformats.org/drawingml/2006/main" name="OXYNADE_Gradient">
  <a:themeElements>
    <a:clrScheme name="OXYNADE">
      <a:dk1>
        <a:srgbClr val="3C4B55"/>
      </a:dk1>
      <a:lt1>
        <a:srgbClr val="FFFFFF"/>
      </a:lt1>
      <a:dk2>
        <a:srgbClr val="000A6E"/>
      </a:dk2>
      <a:lt2>
        <a:srgbClr val="F0F0F0"/>
      </a:lt2>
      <a:accent1>
        <a:srgbClr val="DC28EB"/>
      </a:accent1>
      <a:accent2>
        <a:srgbClr val="B40050"/>
      </a:accent2>
      <a:accent3>
        <a:srgbClr val="C82D00"/>
      </a:accent3>
      <a:accent4>
        <a:srgbClr val="8C0046"/>
      </a:accent4>
      <a:accent5>
        <a:srgbClr val="FF5500"/>
      </a:accent5>
      <a:accent6>
        <a:srgbClr val="000055"/>
      </a:accent6>
      <a:hlink>
        <a:srgbClr val="DC28EB"/>
      </a:hlink>
      <a:folHlink>
        <a:srgbClr val="A500B4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594A4D7B-A27F-4B9A-8F24-E963EFC0F3C9}"/>
    </a:ext>
  </a:extLst>
</a:theme>
</file>

<file path=ppt/theme/theme12.xml><?xml version="1.0" encoding="utf-8"?>
<a:theme xmlns:a="http://schemas.openxmlformats.org/drawingml/2006/main" name="OXYNADE_Blue">
  <a:themeElements>
    <a:clrScheme name="OXYNADE">
      <a:dk1>
        <a:srgbClr val="3C4B55"/>
      </a:dk1>
      <a:lt1>
        <a:srgbClr val="FFFFFF"/>
      </a:lt1>
      <a:dk2>
        <a:srgbClr val="000A6E"/>
      </a:dk2>
      <a:lt2>
        <a:srgbClr val="F0F0F0"/>
      </a:lt2>
      <a:accent1>
        <a:srgbClr val="DC28EB"/>
      </a:accent1>
      <a:accent2>
        <a:srgbClr val="B40050"/>
      </a:accent2>
      <a:accent3>
        <a:srgbClr val="C82D00"/>
      </a:accent3>
      <a:accent4>
        <a:srgbClr val="8C0046"/>
      </a:accent4>
      <a:accent5>
        <a:srgbClr val="FF5500"/>
      </a:accent5>
      <a:accent6>
        <a:srgbClr val="000055"/>
      </a:accent6>
      <a:hlink>
        <a:srgbClr val="DC28EB"/>
      </a:hlink>
      <a:folHlink>
        <a:srgbClr val="A500B4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594A4D7B-A27F-4B9A-8F24-E963EFC0F3C9}"/>
    </a:ext>
  </a:extLst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ecutix_Gradient">
  <a:themeElements>
    <a:clrScheme name="SECUTIX">
      <a:dk1>
        <a:srgbClr val="3C4B55"/>
      </a:dk1>
      <a:lt1>
        <a:srgbClr val="FFFFFF"/>
      </a:lt1>
      <a:dk2>
        <a:srgbClr val="B40050"/>
      </a:dk2>
      <a:lt2>
        <a:srgbClr val="F0F0F0"/>
      </a:lt2>
      <a:accent1>
        <a:srgbClr val="B40050"/>
      </a:accent1>
      <a:accent2>
        <a:srgbClr val="8C0046"/>
      </a:accent2>
      <a:accent3>
        <a:srgbClr val="FF5500"/>
      </a:accent3>
      <a:accent4>
        <a:srgbClr val="C82D00"/>
      </a:accent4>
      <a:accent5>
        <a:srgbClr val="3C4B55"/>
      </a:accent5>
      <a:accent6>
        <a:srgbClr val="697378"/>
      </a:accent6>
      <a:hlink>
        <a:srgbClr val="B40050"/>
      </a:hlink>
      <a:folHlink>
        <a:srgbClr val="8C0046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594A4D7B-A27F-4B9A-8F24-E963EFC0F3C9}"/>
    </a:ext>
  </a:extLst>
</a:theme>
</file>

<file path=ppt/theme/theme3.xml><?xml version="1.0" encoding="utf-8"?>
<a:theme xmlns:a="http://schemas.openxmlformats.org/drawingml/2006/main" name="Secutix_Burgundy">
  <a:themeElements>
    <a:clrScheme name="SECUTIX">
      <a:dk1>
        <a:srgbClr val="3C4B55"/>
      </a:dk1>
      <a:lt1>
        <a:srgbClr val="FFFFFF"/>
      </a:lt1>
      <a:dk2>
        <a:srgbClr val="B40050"/>
      </a:dk2>
      <a:lt2>
        <a:srgbClr val="F0F0F0"/>
      </a:lt2>
      <a:accent1>
        <a:srgbClr val="B40050"/>
      </a:accent1>
      <a:accent2>
        <a:srgbClr val="8C0046"/>
      </a:accent2>
      <a:accent3>
        <a:srgbClr val="FF5500"/>
      </a:accent3>
      <a:accent4>
        <a:srgbClr val="C82D00"/>
      </a:accent4>
      <a:accent5>
        <a:srgbClr val="3C4B55"/>
      </a:accent5>
      <a:accent6>
        <a:srgbClr val="697378"/>
      </a:accent6>
      <a:hlink>
        <a:srgbClr val="B40050"/>
      </a:hlink>
      <a:folHlink>
        <a:srgbClr val="8C0046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52A8C36F-6A08-45CB-B7A8-1D2E4118D7C8}"/>
    </a:ext>
  </a:extLst>
</a:theme>
</file>

<file path=ppt/theme/theme4.xml><?xml version="1.0" encoding="utf-8"?>
<a:theme xmlns:a="http://schemas.openxmlformats.org/drawingml/2006/main" name="S-360_White">
  <a:themeElements>
    <a:clrScheme name="S-360">
      <a:dk1>
        <a:srgbClr val="3C4B55"/>
      </a:dk1>
      <a:lt1>
        <a:srgbClr val="FFFFFF"/>
      </a:lt1>
      <a:dk2>
        <a:srgbClr val="B40050"/>
      </a:dk2>
      <a:lt2>
        <a:srgbClr val="F0F0F0"/>
      </a:lt2>
      <a:accent1>
        <a:srgbClr val="FF5500"/>
      </a:accent1>
      <a:accent2>
        <a:srgbClr val="640050"/>
      </a:accent2>
      <a:accent3>
        <a:srgbClr val="FF5546"/>
      </a:accent3>
      <a:accent4>
        <a:srgbClr val="4B0041"/>
      </a:accent4>
      <a:accent5>
        <a:srgbClr val="D73C41"/>
      </a:accent5>
      <a:accent6>
        <a:srgbClr val="8C0046"/>
      </a:accent6>
      <a:hlink>
        <a:srgbClr val="FF5500"/>
      </a:hlink>
      <a:folHlink>
        <a:srgbClr val="C82D00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48DEE43B-83C7-4AEF-B46B-59E13CF91E23}"/>
    </a:ext>
  </a:extLst>
</a:theme>
</file>

<file path=ppt/theme/theme5.xml><?xml version="1.0" encoding="utf-8"?>
<a:theme xmlns:a="http://schemas.openxmlformats.org/drawingml/2006/main" name="S-360_Gradient">
  <a:themeElements>
    <a:clrScheme name="S-360">
      <a:dk1>
        <a:srgbClr val="3C4B55"/>
      </a:dk1>
      <a:lt1>
        <a:srgbClr val="FFFFFF"/>
      </a:lt1>
      <a:dk2>
        <a:srgbClr val="B40050"/>
      </a:dk2>
      <a:lt2>
        <a:srgbClr val="F0F0F0"/>
      </a:lt2>
      <a:accent1>
        <a:srgbClr val="FF5500"/>
      </a:accent1>
      <a:accent2>
        <a:srgbClr val="640050"/>
      </a:accent2>
      <a:accent3>
        <a:srgbClr val="FF5546"/>
      </a:accent3>
      <a:accent4>
        <a:srgbClr val="4B0041"/>
      </a:accent4>
      <a:accent5>
        <a:srgbClr val="D73C41"/>
      </a:accent5>
      <a:accent6>
        <a:srgbClr val="8C0046"/>
      </a:accent6>
      <a:hlink>
        <a:srgbClr val="FF5500"/>
      </a:hlink>
      <a:folHlink>
        <a:srgbClr val="C82D00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594A4D7B-A27F-4B9A-8F24-E963EFC0F3C9}"/>
    </a:ext>
  </a:extLst>
</a:theme>
</file>

<file path=ppt/theme/theme6.xml><?xml version="1.0" encoding="utf-8"?>
<a:theme xmlns:a="http://schemas.openxmlformats.org/drawingml/2006/main" name="S-360_Plum">
  <a:themeElements>
    <a:clrScheme name="S-360">
      <a:dk1>
        <a:srgbClr val="3C4B55"/>
      </a:dk1>
      <a:lt1>
        <a:srgbClr val="FFFFFF"/>
      </a:lt1>
      <a:dk2>
        <a:srgbClr val="B40050"/>
      </a:dk2>
      <a:lt2>
        <a:srgbClr val="F0F0F0"/>
      </a:lt2>
      <a:accent1>
        <a:srgbClr val="FF5500"/>
      </a:accent1>
      <a:accent2>
        <a:srgbClr val="640050"/>
      </a:accent2>
      <a:accent3>
        <a:srgbClr val="FF5546"/>
      </a:accent3>
      <a:accent4>
        <a:srgbClr val="4B0041"/>
      </a:accent4>
      <a:accent5>
        <a:srgbClr val="D73C41"/>
      </a:accent5>
      <a:accent6>
        <a:srgbClr val="8C0046"/>
      </a:accent6>
      <a:hlink>
        <a:srgbClr val="FF5500"/>
      </a:hlink>
      <a:folHlink>
        <a:srgbClr val="C82D00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594A4D7B-A27F-4B9A-8F24-E963EFC0F3C9}"/>
    </a:ext>
  </a:extLst>
</a:theme>
</file>

<file path=ppt/theme/theme7.xml><?xml version="1.0" encoding="utf-8"?>
<a:theme xmlns:a="http://schemas.openxmlformats.org/drawingml/2006/main" name="TIXNGO_White">
  <a:themeElements>
    <a:clrScheme name="TIXNGO">
      <a:dk1>
        <a:srgbClr val="3C4B55"/>
      </a:dk1>
      <a:lt1>
        <a:srgbClr val="FFFFFF"/>
      </a:lt1>
      <a:dk2>
        <a:srgbClr val="003737"/>
      </a:dk2>
      <a:lt2>
        <a:srgbClr val="F0F0F0"/>
      </a:lt2>
      <a:accent1>
        <a:srgbClr val="00C3D7"/>
      </a:accent1>
      <a:accent2>
        <a:srgbClr val="B40050"/>
      </a:accent2>
      <a:accent3>
        <a:srgbClr val="C82D00"/>
      </a:accent3>
      <a:accent4>
        <a:srgbClr val="8C0046"/>
      </a:accent4>
      <a:accent5>
        <a:srgbClr val="FF5500"/>
      </a:accent5>
      <a:accent6>
        <a:srgbClr val="002323"/>
      </a:accent6>
      <a:hlink>
        <a:srgbClr val="00C3D7"/>
      </a:hlink>
      <a:folHlink>
        <a:srgbClr val="00697D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48DEE43B-83C7-4AEF-B46B-59E13CF91E23}"/>
    </a:ext>
  </a:extLst>
</a:theme>
</file>

<file path=ppt/theme/theme8.xml><?xml version="1.0" encoding="utf-8"?>
<a:theme xmlns:a="http://schemas.openxmlformats.org/drawingml/2006/main" name="TIXNGO_Gradient">
  <a:themeElements>
    <a:clrScheme name="TIXNGO">
      <a:dk1>
        <a:srgbClr val="3C4B55"/>
      </a:dk1>
      <a:lt1>
        <a:srgbClr val="FFFFFF"/>
      </a:lt1>
      <a:dk2>
        <a:srgbClr val="003737"/>
      </a:dk2>
      <a:lt2>
        <a:srgbClr val="F0F0F0"/>
      </a:lt2>
      <a:accent1>
        <a:srgbClr val="00C3D7"/>
      </a:accent1>
      <a:accent2>
        <a:srgbClr val="B40050"/>
      </a:accent2>
      <a:accent3>
        <a:srgbClr val="C82D00"/>
      </a:accent3>
      <a:accent4>
        <a:srgbClr val="8C0046"/>
      </a:accent4>
      <a:accent5>
        <a:srgbClr val="FF5500"/>
      </a:accent5>
      <a:accent6>
        <a:srgbClr val="002323"/>
      </a:accent6>
      <a:hlink>
        <a:srgbClr val="00C3D7"/>
      </a:hlink>
      <a:folHlink>
        <a:srgbClr val="00697D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594A4D7B-A27F-4B9A-8F24-E963EFC0F3C9}"/>
    </a:ext>
  </a:extLst>
</a:theme>
</file>

<file path=ppt/theme/theme9.xml><?xml version="1.0" encoding="utf-8"?>
<a:theme xmlns:a="http://schemas.openxmlformats.org/drawingml/2006/main" name="TIXNGO_Seaweed">
  <a:themeElements>
    <a:clrScheme name="TIXNGO">
      <a:dk1>
        <a:srgbClr val="3C4B55"/>
      </a:dk1>
      <a:lt1>
        <a:srgbClr val="FFFFFF"/>
      </a:lt1>
      <a:dk2>
        <a:srgbClr val="003737"/>
      </a:dk2>
      <a:lt2>
        <a:srgbClr val="F0F0F0"/>
      </a:lt2>
      <a:accent1>
        <a:srgbClr val="00C3D7"/>
      </a:accent1>
      <a:accent2>
        <a:srgbClr val="B40050"/>
      </a:accent2>
      <a:accent3>
        <a:srgbClr val="C82D00"/>
      </a:accent3>
      <a:accent4>
        <a:srgbClr val="8C0046"/>
      </a:accent4>
      <a:accent5>
        <a:srgbClr val="FF5500"/>
      </a:accent5>
      <a:accent6>
        <a:srgbClr val="002323"/>
      </a:accent6>
      <a:hlink>
        <a:srgbClr val="00C3D7"/>
      </a:hlink>
      <a:folHlink>
        <a:srgbClr val="00697D"/>
      </a:folHlink>
    </a:clrScheme>
    <a:fontScheme name="Secutix">
      <a:majorFont>
        <a:latin typeface="Proxima Nova"/>
        <a:ea typeface=""/>
        <a:cs typeface=""/>
      </a:majorFont>
      <a:minorFont>
        <a:latin typeface="Proxima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F07600"/>
        </a:dk2>
        <a:lt2>
          <a:srgbClr val="636B70"/>
        </a:lt2>
        <a:accent1>
          <a:srgbClr val="ADADAD"/>
        </a:accent1>
        <a:accent2>
          <a:srgbClr val="9C3024"/>
        </a:accent2>
        <a:accent3>
          <a:srgbClr val="FFFFFF"/>
        </a:accent3>
        <a:accent4>
          <a:srgbClr val="000000"/>
        </a:accent4>
        <a:accent5>
          <a:srgbClr val="D3D3D3"/>
        </a:accent5>
        <a:accent6>
          <a:srgbClr val="8D2A20"/>
        </a:accent6>
        <a:hlink>
          <a:srgbClr val="0066CB"/>
        </a:hlink>
        <a:folHlink>
          <a:srgbClr val="99C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CUTIX_TEMPLATE_v6" id="{B76099FA-63C7-4135-BA10-A82219298049}" vid="{594A4D7B-A27F-4B9A-8F24-E963EFC0F3C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</TotalTime>
  <Words>91</Words>
  <Application>Microsoft Office PowerPoint</Application>
  <PresentationFormat>On-screen Show (16:9)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</vt:i4>
      </vt:variant>
    </vt:vector>
  </HeadingPairs>
  <TitlesOfParts>
    <vt:vector size="16" baseType="lpstr">
      <vt:lpstr>Arial</vt:lpstr>
      <vt:lpstr>Proxima Nova</vt:lpstr>
      <vt:lpstr>Widescreen Ex SemiBold</vt:lpstr>
      <vt:lpstr>1_Secutix_Burgundy</vt:lpstr>
      <vt:lpstr>Secutix_Gradient</vt:lpstr>
      <vt:lpstr>Secutix_Burgundy</vt:lpstr>
      <vt:lpstr>S-360_White</vt:lpstr>
      <vt:lpstr>S-360_Gradient</vt:lpstr>
      <vt:lpstr>S-360_Plum</vt:lpstr>
      <vt:lpstr>TIXNGO_White</vt:lpstr>
      <vt:lpstr>TIXNGO_Gradient</vt:lpstr>
      <vt:lpstr>TIXNGO_Seaweed</vt:lpstr>
      <vt:lpstr>OXYNADE_White</vt:lpstr>
      <vt:lpstr>OXYNADE_Gradient</vt:lpstr>
      <vt:lpstr>OXYNADE_Blue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Etter Pierre</cp:lastModifiedBy>
  <cp:revision>37</cp:revision>
  <dcterms:created xsi:type="dcterms:W3CDTF">2021-11-23T09:37:08Z</dcterms:created>
  <dcterms:modified xsi:type="dcterms:W3CDTF">2022-10-04T08:52:55Z</dcterms:modified>
</cp:coreProperties>
</file>