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A4AB30-6AEC-4E60-9F95-1A2686D907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66BCDD-9DCF-4AFD-908B-5CF37264A6C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78934E-2BA5-491E-9BA3-6EF28DAF30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CACD3-286B-4727-B199-155C13A8BD3B}" type="datetimeFigureOut">
              <a:rPr lang="en-US" smtClean="0"/>
              <a:t>11/9/2021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334537-C76C-4250-B200-A59D3B7220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E94FC5-548A-4B66-92DA-5979855563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3E0DE-56FE-4904-8376-8459224325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67458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27AE0A-683B-4EE2-8C7B-D36EAFE010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18F0E3-CFDA-4B4E-B10D-50F3102CDAC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24C2AD-2B16-4397-B7FB-4780909927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CACD3-286B-4727-B199-155C13A8BD3B}" type="datetimeFigureOut">
              <a:rPr lang="en-US" smtClean="0"/>
              <a:t>11/9/2021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0B5DC0-27EC-4E1F-85D1-F10F71C8F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847919-8482-46A6-9E30-BCC43CC49F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3E0DE-56FE-4904-8376-8459224325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93710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EC440A0-7EE8-4C28-9726-C81A94AC5A0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AF87FE6-453E-4089-BEBC-F7A2E683640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F983FF-10E9-463F-BC18-227A6E436F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CACD3-286B-4727-B199-155C13A8BD3B}" type="datetimeFigureOut">
              <a:rPr lang="en-US" smtClean="0"/>
              <a:t>11/9/2021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EC7D74-B60A-4A9D-BD00-CB0E6FEFF5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3D0EF9-3D33-4A4D-B603-9B54E904B2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3E0DE-56FE-4904-8376-8459224325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77871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8D874-7538-4073-89FE-D0FBE0B576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5F3703-29F3-4238-8A55-BCAA889476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526E55-5B5B-4770-8E34-6CC822DF77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CACD3-286B-4727-B199-155C13A8BD3B}" type="datetimeFigureOut">
              <a:rPr lang="en-US" smtClean="0"/>
              <a:t>11/9/2021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E2C4D7-E378-4DF7-8A5E-9D1B607DC2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E5B7AB-91AC-4B52-A7B6-CF3731EC22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3E0DE-56FE-4904-8376-8459224325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56709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4A924-03BD-4A01-990E-F64C0150E6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F67D89-3E93-49DE-AB1D-ED1306A2C6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E6C37C-6678-4409-84CE-2E346B5344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CACD3-286B-4727-B199-155C13A8BD3B}" type="datetimeFigureOut">
              <a:rPr lang="en-US" smtClean="0"/>
              <a:t>11/9/2021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2288F8-C777-42F3-A13C-F29C0FDEFD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1E3F89-65B9-4C1B-B6A7-93DCDEAEB3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3E0DE-56FE-4904-8376-8459224325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3589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EC9C97-EE38-413C-8A25-76B775BF7E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091407-DEC9-4B50-8E5C-7D1D78DA37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6C24041-EB75-460D-896A-6A52F10FECD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8E800E3-6257-48D6-BD87-43CACB0757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CACD3-286B-4727-B199-155C13A8BD3B}" type="datetimeFigureOut">
              <a:rPr lang="en-US" smtClean="0"/>
              <a:t>11/9/2021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F5DF4A7-F373-46FE-9E5B-15361CA561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D57D27-26CE-4A6F-9556-4E9C75996F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3E0DE-56FE-4904-8376-8459224325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34660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AD5E86-9092-493A-8E73-06ECECE96D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925B54-81AE-4C68-8A3D-7C67D67398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8EB8140-D902-436F-84F1-26A59D1F9F5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3C8B280-8309-4DF1-A48B-250950EE9DE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15572EC-991E-4D51-8C39-E75D6AF9322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B96DD1F-725C-4789-9BE0-29D53933C6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CACD3-286B-4727-B199-155C13A8BD3B}" type="datetimeFigureOut">
              <a:rPr lang="en-US" smtClean="0"/>
              <a:t>11/9/2021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D7A2149-307B-45F3-8B93-BA768CA7C3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7CCC2C8-330E-419C-817A-564BB76716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3E0DE-56FE-4904-8376-8459224325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89327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915265-5EE3-4483-A862-52B9263E96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F059214-0551-44FE-9A3F-20EAA495CB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CACD3-286B-4727-B199-155C13A8BD3B}" type="datetimeFigureOut">
              <a:rPr lang="en-US" smtClean="0"/>
              <a:t>11/9/2021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92519D9-BB31-49A9-9089-CFA2B82BB6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8004F0C-03AB-44BF-B20D-30814409C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3E0DE-56FE-4904-8376-8459224325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4684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E1E5310-27B1-46E5-B6BE-5919DC37E8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CACD3-286B-4727-B199-155C13A8BD3B}" type="datetimeFigureOut">
              <a:rPr lang="en-US" smtClean="0"/>
              <a:t>11/9/2021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CC2B31F-99BA-425E-8C4E-2E7FCD101A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E0D883-9514-49A6-B843-EE9F109A6E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3E0DE-56FE-4904-8376-8459224325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7743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D6F4E0-4CF4-4A4D-9DE0-A1A92D2DD2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6FCD7E-A095-4AE3-901B-14A6DD79DA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043A97E-45E2-4335-93B5-A60C42917B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798F48C-EFEF-4A9E-B140-21ECF08ED6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CACD3-286B-4727-B199-155C13A8BD3B}" type="datetimeFigureOut">
              <a:rPr lang="en-US" smtClean="0"/>
              <a:t>11/9/2021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A489537-D0FB-42E7-9348-2C3A900AC5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6260473-8DAD-4C6F-A9AF-6E25229EDA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3E0DE-56FE-4904-8376-8459224325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507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EDD6D2-B8A4-44EF-BE54-0B559E7CE1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7DD9703-9F39-4F99-BE3D-E185E1CE174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9C8415C-B5E1-4203-A21F-784BF49063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A7EBA62-962C-4270-B085-BA3CF96175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CACD3-286B-4727-B199-155C13A8BD3B}" type="datetimeFigureOut">
              <a:rPr lang="en-US" smtClean="0"/>
              <a:t>11/9/2021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77C420F-2DA3-4D70-A09A-70EC90C093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9BF6FAC-4F9F-48AE-9E6B-4CB36A6051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3E0DE-56FE-4904-8376-8459224325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38281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A995A38-4980-40ED-A9E3-CF3A14CA73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368360-1ED1-4ADD-A02C-6953B514F6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AD8F42-7819-4584-9C1C-AE66D8B2F6A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4CACD3-286B-4727-B199-155C13A8BD3B}" type="datetimeFigureOut">
              <a:rPr lang="en-US" smtClean="0"/>
              <a:t>11/9/2021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363859-7FE2-45F8-8CD0-3E076D3872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A1257C-B1A6-4A29-BED6-70E7F8586E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A3E0DE-56FE-4904-8376-8459224325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0890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8CA3D4-FA15-4DC8-93F8-5A9E8E71E7C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S-360 to </a:t>
            </a:r>
            <a:r>
              <a:rPr lang="fr-FR" dirty="0" err="1"/>
              <a:t>TIXnGO</a:t>
            </a:r>
            <a:r>
              <a:rPr lang="fr-FR" dirty="0"/>
              <a:t> interface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EEA7B03-4AD1-4987-BF02-73AD71E585B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97588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74AE01-0BC3-4445-8BD6-8162B62833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Data </a:t>
            </a:r>
            <a:r>
              <a:rPr lang="fr-FR" dirty="0" err="1"/>
              <a:t>streams</a:t>
            </a:r>
            <a:endParaRPr lang="en-US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3CDFCE3-6F86-465C-AF86-8EEF99944ADB}"/>
              </a:ext>
            </a:extLst>
          </p:cNvPr>
          <p:cNvSpPr/>
          <p:nvPr/>
        </p:nvSpPr>
        <p:spPr>
          <a:xfrm>
            <a:off x="727788" y="2435290"/>
            <a:ext cx="3554963" cy="2687216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S-360</a:t>
            </a:r>
            <a:endParaRPr lang="en-US" dirty="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2D6BABE4-7902-42F7-ABF3-1CF3B3FCAD09}"/>
              </a:ext>
            </a:extLst>
          </p:cNvPr>
          <p:cNvSpPr/>
          <p:nvPr/>
        </p:nvSpPr>
        <p:spPr>
          <a:xfrm>
            <a:off x="6350466" y="2827090"/>
            <a:ext cx="2357306" cy="1979802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err="1"/>
              <a:t>TIXnGO</a:t>
            </a:r>
            <a:endParaRPr lang="en-US" dirty="0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222A27EE-64FE-4DD2-A27C-C130249F3135}"/>
              </a:ext>
            </a:extLst>
          </p:cNvPr>
          <p:cNvSpPr/>
          <p:nvPr/>
        </p:nvSpPr>
        <p:spPr>
          <a:xfrm>
            <a:off x="4282751" y="2827090"/>
            <a:ext cx="2277440" cy="864066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Ticket injection</a:t>
            </a:r>
            <a:endParaRPr lang="en-US" dirty="0"/>
          </a:p>
        </p:txBody>
      </p:sp>
      <p:sp>
        <p:nvSpPr>
          <p:cNvPr id="7" name="Arrow: Right 6">
            <a:extLst>
              <a:ext uri="{FF2B5EF4-FFF2-40B4-BE49-F238E27FC236}">
                <a16:creationId xmlns:a16="http://schemas.microsoft.com/office/drawing/2014/main" id="{6A65946F-8572-4A75-8A92-7FB6E2782D88}"/>
              </a:ext>
            </a:extLst>
          </p:cNvPr>
          <p:cNvSpPr/>
          <p:nvPr/>
        </p:nvSpPr>
        <p:spPr>
          <a:xfrm>
            <a:off x="4282751" y="3571692"/>
            <a:ext cx="2277440" cy="511264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 err="1"/>
              <a:t>Cancelled</a:t>
            </a:r>
            <a:r>
              <a:rPr lang="fr-FR" sz="1600" dirty="0"/>
              <a:t> tickets</a:t>
            </a:r>
            <a:endParaRPr lang="en-US" sz="1600" dirty="0"/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8377060B-6774-47CC-9729-86B92EC67C7B}"/>
              </a:ext>
            </a:extLst>
          </p:cNvPr>
          <p:cNvSpPr/>
          <p:nvPr/>
        </p:nvSpPr>
        <p:spPr>
          <a:xfrm>
            <a:off x="4282751" y="3996160"/>
            <a:ext cx="2277440" cy="511264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 err="1"/>
              <a:t>Controlled</a:t>
            </a:r>
            <a:r>
              <a:rPr lang="fr-FR" sz="1600" dirty="0"/>
              <a:t> tickets</a:t>
            </a:r>
            <a:endParaRPr lang="en-US" dirty="0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2149FE38-1848-4B8E-A39E-3AF7E69B7AA9}"/>
              </a:ext>
            </a:extLst>
          </p:cNvPr>
          <p:cNvSpPr/>
          <p:nvPr/>
        </p:nvSpPr>
        <p:spPr>
          <a:xfrm>
            <a:off x="4282751" y="4401526"/>
            <a:ext cx="2277440" cy="511264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 err="1"/>
              <a:t>Retrieving</a:t>
            </a:r>
            <a:r>
              <a:rPr lang="fr-FR" sz="1600" dirty="0"/>
              <a:t> ticket </a:t>
            </a:r>
            <a:r>
              <a:rPr lang="fr-FR" sz="1600" dirty="0" err="1"/>
              <a:t>holder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5716972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17</Words>
  <Application>Microsoft Office PowerPoint</Application>
  <PresentationFormat>Widescreen</PresentationFormat>
  <Paragraphs>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S-360 to TIXnGO interface</vt:lpstr>
      <vt:lpstr>Data streams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S-360 to TIXnGO interface</dc:title>
  <dc:creator>Kloetzer Laurent</dc:creator>
  <cp:lastModifiedBy>Kloetzer Laurent</cp:lastModifiedBy>
  <cp:revision>1</cp:revision>
  <dcterms:created xsi:type="dcterms:W3CDTF">2021-11-09T16:09:32Z</dcterms:created>
  <dcterms:modified xsi:type="dcterms:W3CDTF">2021-11-09T16:13:00Z</dcterms:modified>
</cp:coreProperties>
</file>